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2" r:id="rId1"/>
  </p:sldMasterIdLst>
  <p:notesMasterIdLst>
    <p:notesMasterId r:id="rId35"/>
  </p:notesMasterIdLst>
  <p:sldIdLst>
    <p:sldId id="256" r:id="rId2"/>
    <p:sldId id="277" r:id="rId3"/>
    <p:sldId id="310" r:id="rId4"/>
    <p:sldId id="284" r:id="rId5"/>
    <p:sldId id="279" r:id="rId6"/>
    <p:sldId id="257" r:id="rId7"/>
    <p:sldId id="280" r:id="rId8"/>
    <p:sldId id="258" r:id="rId9"/>
    <p:sldId id="282" r:id="rId10"/>
    <p:sldId id="259" r:id="rId11"/>
    <p:sldId id="260" r:id="rId12"/>
    <p:sldId id="303" r:id="rId13"/>
    <p:sldId id="291" r:id="rId14"/>
    <p:sldId id="264" r:id="rId15"/>
    <p:sldId id="265" r:id="rId16"/>
    <p:sldId id="296" r:id="rId17"/>
    <p:sldId id="309" r:id="rId18"/>
    <p:sldId id="285" r:id="rId19"/>
    <p:sldId id="301" r:id="rId20"/>
    <p:sldId id="302" r:id="rId21"/>
    <p:sldId id="306" r:id="rId22"/>
    <p:sldId id="307" r:id="rId23"/>
    <p:sldId id="308" r:id="rId24"/>
    <p:sldId id="268" r:id="rId25"/>
    <p:sldId id="286" r:id="rId26"/>
    <p:sldId id="283" r:id="rId27"/>
    <p:sldId id="269" r:id="rId28"/>
    <p:sldId id="281" r:id="rId29"/>
    <p:sldId id="305" r:id="rId30"/>
    <p:sldId id="271" r:id="rId31"/>
    <p:sldId id="287" r:id="rId32"/>
    <p:sldId id="292" r:id="rId33"/>
    <p:sldId id="300"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86" autoAdjust="0"/>
    <p:restoredTop sz="94293" autoAdjust="0"/>
  </p:normalViewPr>
  <p:slideViewPr>
    <p:cSldViewPr snapToGrid="0">
      <p:cViewPr varScale="1">
        <p:scale>
          <a:sx n="65" d="100"/>
          <a:sy n="65" d="100"/>
        </p:scale>
        <p:origin x="528"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JPG>
</file>

<file path=ppt/media/image12.png>
</file>

<file path=ppt/media/image13.JPG>
</file>

<file path=ppt/media/image14.JPG>
</file>

<file path=ppt/media/image15.JPG>
</file>

<file path=ppt/media/image16.JPG>
</file>

<file path=ppt/media/image18.JPG>
</file>

<file path=ppt/media/image19.JPG>
</file>

<file path=ppt/media/image2.jpeg>
</file>

<file path=ppt/media/image20.JPG>
</file>

<file path=ppt/media/image21.JPG>
</file>

<file path=ppt/media/image22.JPG>
</file>

<file path=ppt/media/image23.JPG>
</file>

<file path=ppt/media/image24.jpg>
</file>

<file path=ppt/media/image25.jp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8FE694-3870-4060-A8F7-99F87B6A4FA2}" type="datetimeFigureOut">
              <a:rPr lang="en-US" smtClean="0"/>
              <a:t>2023-01-29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F60613-9893-48E6-891B-EFBFAC0CCF37}" type="slidenum">
              <a:rPr lang="en-US" smtClean="0"/>
              <a:t>‹#›</a:t>
            </a:fld>
            <a:endParaRPr lang="en-US"/>
          </a:p>
        </p:txBody>
      </p:sp>
    </p:spTree>
    <p:extLst>
      <p:ext uri="{BB962C8B-B14F-4D97-AF65-F5344CB8AC3E}">
        <p14:creationId xmlns:p14="http://schemas.microsoft.com/office/powerpoint/2010/main" val="9999387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9C6A07EA-303A-4EF2-BB8A-9502E73E9E42}" type="datetime1">
              <a:rPr lang="en-US" smtClean="0"/>
              <a:t>2023-01-29</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9E781F3D-E940-450B-B1F9-A1C2E54688BA}" type="slidenum">
              <a:rPr lang="en-US" smtClean="0"/>
              <a:t>‹#›</a:t>
            </a:fld>
            <a:endParaRPr lang="en-US"/>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05302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8668519-B638-490F-B075-804DDD1BC9F0}" type="datetime1">
              <a:rPr lang="en-US" smtClean="0"/>
              <a:t>2023-01-29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2484297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0DB50F3-F0C1-4E14-8E3C-7B929B98A88C}" type="datetime1">
              <a:rPr lang="en-US" smtClean="0"/>
              <a:t>2023-01-29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86716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10BF45-B862-4BD2-91EE-7A438C110D56}" type="datetime1">
              <a:rPr lang="en-US" smtClean="0"/>
              <a:t>2023-01-29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59075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9BA7D95-7259-4A41-BD34-EA910E5B45E3}" type="datetime1">
              <a:rPr lang="en-US" smtClean="0"/>
              <a:t>2023-01-29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18335929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ABD1DD3-55C4-467D-AF65-71E1DDB83464}" type="datetime1">
              <a:rPr lang="en-US" smtClean="0"/>
              <a:t>2023-01-29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65205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54F690-EB35-4DC5-AB5B-5072DBC8BDB0}" type="datetime1">
              <a:rPr lang="en-US" smtClean="0"/>
              <a:t>2023-01-29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614244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C58EE6-6E5D-4739-A09C-19D7807F73AA}" type="datetime1">
              <a:rPr lang="en-US" smtClean="0"/>
              <a:t>2023-01-29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0610435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96E4C-98F9-4AA6-86A9-4A924A3C9B87}" type="datetime1">
              <a:rPr lang="en-US" smtClean="0"/>
              <a:t>2023-01-29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436898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E48245-B689-4DE1-8D8E-691B2270C963}" type="datetime1">
              <a:rPr lang="en-US" smtClean="0"/>
              <a:t>2023-01-29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3266883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A369AD2-FA16-4EA2-8E36-21A335F158CB}" type="datetime1">
              <a:rPr lang="en-US" smtClean="0"/>
              <a:t>2023-01-29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781F3D-E940-450B-B1F9-A1C2E54688BA}" type="slidenum">
              <a:rPr lang="en-US" smtClean="0"/>
              <a:t>‹#›</a:t>
            </a:fld>
            <a:endParaRPr lang="en-US"/>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98423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1BEECC2-7770-4F1F-83EA-8513C47A2CB1}" type="datetime1">
              <a:rPr lang="en-US" smtClean="0"/>
              <a:t>2023-01-29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398698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DF0E997-84C6-47E5-9943-A6228F863F2B}" type="datetime1">
              <a:rPr lang="en-US" smtClean="0"/>
              <a:t>2023-01-29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781F3D-E940-450B-B1F9-A1C2E54688BA}" type="slidenum">
              <a:rPr lang="en-US" smtClean="0"/>
              <a:t>‹#›</a:t>
            </a:fld>
            <a:endParaRPr lang="en-US"/>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26067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E9A982B-F1E3-48B1-B3F2-087C49F34821}" type="datetime1">
              <a:rPr lang="en-US" smtClean="0"/>
              <a:t>2023-01-29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781F3D-E940-450B-B1F9-A1C2E54688BA}" type="slidenum">
              <a:rPr lang="en-US" smtClean="0"/>
              <a:t>‹#›</a:t>
            </a:fld>
            <a:endParaRPr lang="en-US"/>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1984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7F5C67-917C-4ED8-AF72-E31F511C8CFB}" type="datetime1">
              <a:rPr lang="en-US" smtClean="0"/>
              <a:t>2023-01-29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3267917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5D3F48-6A0F-4967-9185-CC997B49D78A}" type="datetime1">
              <a:rPr lang="en-US" smtClean="0"/>
              <a:t>2023-01-29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781F3D-E940-450B-B1F9-A1C2E54688BA}" type="slidenum">
              <a:rPr lang="en-US" smtClean="0"/>
              <a:t>‹#›</a:t>
            </a:fld>
            <a:endParaRPr lang="en-US"/>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886581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D0B4809-7FD1-4782-9395-AA0A1B0468E4}" type="datetime1">
              <a:rPr lang="en-US" smtClean="0"/>
              <a:t>2023-01-29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781F3D-E940-450B-B1F9-A1C2E54688BA}" type="slidenum">
              <a:rPr lang="en-US" smtClean="0"/>
              <a:t>‹#›</a:t>
            </a:fld>
            <a:endParaRPr lang="en-US"/>
          </a:p>
        </p:txBody>
      </p:sp>
    </p:spTree>
    <p:extLst>
      <p:ext uri="{BB962C8B-B14F-4D97-AF65-F5344CB8AC3E}">
        <p14:creationId xmlns:p14="http://schemas.microsoft.com/office/powerpoint/2010/main" val="3906036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0BCF0-05B1-4D69-ACF7-6A6FF39C9BA4}" type="datetime1">
              <a:rPr lang="en-US" smtClean="0"/>
              <a:t>2023-01-29</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E781F3D-E940-450B-B1F9-A1C2E54688BA}" type="slidenum">
              <a:rPr lang="en-US" smtClean="0"/>
              <a:t>‹#›</a:t>
            </a:fld>
            <a:endParaRPr lang="en-US"/>
          </a:p>
        </p:txBody>
      </p:sp>
    </p:spTree>
    <p:extLst>
      <p:ext uri="{BB962C8B-B14F-4D97-AF65-F5344CB8AC3E}">
        <p14:creationId xmlns:p14="http://schemas.microsoft.com/office/powerpoint/2010/main" val="1164789711"/>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 id="2147483754" r:id="rId12"/>
    <p:sldLayoutId id="2147483755" r:id="rId13"/>
    <p:sldLayoutId id="2147483756" r:id="rId14"/>
    <p:sldLayoutId id="2147483757" r:id="rId15"/>
    <p:sldLayoutId id="2147483758" r:id="rId16"/>
    <p:sldLayoutId id="2147483759" r:id="rId17"/>
  </p:sldLayoutIdLst>
  <p:hf hdr="0" ftr="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67000">
              <a:schemeClr val="accent4">
                <a:lumMod val="40000"/>
                <a:lumOff val="60000"/>
              </a:schemeClr>
            </a:gs>
            <a:gs pos="64000">
              <a:schemeClr val="accent5">
                <a:lumMod val="60000"/>
                <a:lumOff val="40000"/>
                <a:alpha val="80000"/>
              </a:schemeClr>
            </a:gs>
            <a:gs pos="91000">
              <a:schemeClr val="accent4">
                <a:lumMod val="60000"/>
                <a:lumOff val="40000"/>
                <a:alpha val="47000"/>
              </a:schemeClr>
            </a:gs>
          </a:gsLst>
          <a:lin ang="5400000" scaled="1"/>
        </a:gra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0B7B5EB6-B23D-EF38-91B4-68E2DD4FFAA7}"/>
              </a:ext>
            </a:extLst>
          </p:cNvPr>
          <p:cNvSpPr>
            <a:spLocks noGrp="1"/>
          </p:cNvSpPr>
          <p:nvPr>
            <p:ph type="title"/>
          </p:nvPr>
        </p:nvSpPr>
        <p:spPr>
          <a:xfrm>
            <a:off x="1797666" y="249135"/>
            <a:ext cx="8596668" cy="1320800"/>
          </a:xfrm>
        </p:spPr>
        <p:txBody>
          <a:bodyPr>
            <a:normAutofit fontScale="90000"/>
          </a:bodyPr>
          <a:lstStyle/>
          <a:p>
            <a:pPr marL="638810" marR="410845" indent="-635" algn="ctr">
              <a:lnSpc>
                <a:spcPct val="150000"/>
              </a:lnSpc>
              <a:spcBef>
                <a:spcPts val="305"/>
              </a:spcBef>
              <a:spcAft>
                <a:spcPts val="0"/>
              </a:spcAft>
            </a:pP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br>
              <a:rPr lang="en-US" sz="2000" b="1" dirty="0">
                <a:effectLst/>
                <a:latin typeface="Times New Roman" panose="02020603050405020304" pitchFamily="18" charset="0"/>
                <a:ea typeface="Times New Roman" panose="02020603050405020304" pitchFamily="18" charset="0"/>
              </a:rPr>
            </a:br>
            <a:r>
              <a:rPr lang="en-US" sz="2000" b="1" dirty="0">
                <a:effectLst/>
                <a:latin typeface="Times New Roman" panose="02020603050405020304" pitchFamily="18" charset="0"/>
                <a:ea typeface="Times New Roman" panose="02020603050405020304" pitchFamily="18" charset="0"/>
              </a:rPr>
              <a:t>An undertaking of Bhaktapur Municipality</a:t>
            </a:r>
            <a:br>
              <a:rPr lang="en-US" sz="2000" dirty="0">
                <a:effectLst/>
                <a:latin typeface="Calibri" panose="020F0502020204030204" pitchFamily="34" charset="0"/>
                <a:ea typeface="Calibri" panose="020F0502020204030204" pitchFamily="34" charset="0"/>
              </a:rPr>
            </a:br>
            <a:r>
              <a:rPr lang="en-US" sz="2700" b="1" dirty="0">
                <a:effectLst/>
                <a:latin typeface="Times New Roman" panose="02020603050405020304" pitchFamily="18" charset="0"/>
                <a:ea typeface="Times New Roman" panose="02020603050405020304" pitchFamily="18" charset="0"/>
              </a:rPr>
              <a:t>KHWOPA COLLEGE OF ENGINEERING</a:t>
            </a:r>
            <a:br>
              <a:rPr lang="en-US" sz="2000" dirty="0">
                <a:effectLst/>
                <a:latin typeface="Calibri" panose="020F0502020204030204" pitchFamily="34" charset="0"/>
                <a:ea typeface="Calibri" panose="020F0502020204030204" pitchFamily="34" charset="0"/>
              </a:rPr>
            </a:br>
            <a:r>
              <a:rPr lang="en-US" sz="2000" b="1" dirty="0">
                <a:effectLst/>
                <a:latin typeface="Times New Roman" panose="02020603050405020304" pitchFamily="18" charset="0"/>
                <a:ea typeface="Times New Roman" panose="02020603050405020304" pitchFamily="18" charset="0"/>
              </a:rPr>
              <a:t>(Affiliated to Tribhuvan University)</a:t>
            </a:r>
            <a:br>
              <a:rPr lang="en-US" sz="2000" dirty="0">
                <a:effectLst/>
                <a:latin typeface="Calibri" panose="020F0502020204030204" pitchFamily="34" charset="0"/>
                <a:ea typeface="Calibri" panose="020F0502020204030204" pitchFamily="34" charset="0"/>
              </a:rPr>
            </a:br>
            <a:r>
              <a:rPr lang="en-US" sz="2000" b="1" dirty="0">
                <a:effectLst/>
                <a:latin typeface="Times New Roman" panose="02020603050405020304" pitchFamily="18" charset="0"/>
                <a:ea typeface="Times New Roman" panose="02020603050405020304" pitchFamily="18" charset="0"/>
              </a:rPr>
              <a:t>Libali - 8, Bhaktapur</a:t>
            </a:r>
            <a:br>
              <a:rPr lang="en-US" sz="1800" dirty="0">
                <a:effectLst/>
                <a:latin typeface="Calibri" panose="020F0502020204030204" pitchFamily="34" charset="0"/>
                <a:ea typeface="Calibri" panose="020F0502020204030204" pitchFamily="34" charset="0"/>
              </a:rPr>
            </a:br>
            <a:r>
              <a:rPr lang="en-US" sz="1800" dirty="0">
                <a:effectLst/>
                <a:latin typeface="Times New Roman" panose="02020603050405020304" pitchFamily="18" charset="0"/>
                <a:ea typeface="Times New Roman" panose="02020603050405020304" pitchFamily="18" charset="0"/>
              </a:rPr>
              <a:t> </a:t>
            </a:r>
            <a:br>
              <a:rPr lang="en-US" sz="1800" dirty="0">
                <a:effectLst/>
                <a:latin typeface="Calibri" panose="020F0502020204030204" pitchFamily="34" charset="0"/>
                <a:ea typeface="Calibri" panose="020F0502020204030204" pitchFamily="34" charset="0"/>
              </a:rPr>
            </a:br>
            <a:endParaRPr lang="en-US" dirty="0"/>
          </a:p>
        </p:txBody>
      </p:sp>
      <p:sp>
        <p:nvSpPr>
          <p:cNvPr id="13" name="TextBox 12">
            <a:extLst>
              <a:ext uri="{FF2B5EF4-FFF2-40B4-BE49-F238E27FC236}">
                <a16:creationId xmlns:a16="http://schemas.microsoft.com/office/drawing/2014/main" id="{72DED12A-FD92-1503-35B9-6A7A3B876FB2}"/>
              </a:ext>
            </a:extLst>
          </p:cNvPr>
          <p:cNvSpPr txBox="1"/>
          <p:nvPr/>
        </p:nvSpPr>
        <p:spPr>
          <a:xfrm>
            <a:off x="6723108" y="4578327"/>
            <a:ext cx="6100354" cy="1434175"/>
          </a:xfrm>
          <a:prstGeom prst="rect">
            <a:avLst/>
          </a:prstGeom>
          <a:noFill/>
        </p:spPr>
        <p:txBody>
          <a:bodyPr wrap="square">
            <a:spAutoFit/>
          </a:bodyPr>
          <a:lstStyle/>
          <a:p>
            <a:pPr marL="1828800" marR="1572260" algn="ctr">
              <a:lnSpc>
                <a:spcPts val="1300"/>
              </a:lnSpc>
              <a:spcBef>
                <a:spcPts val="0"/>
              </a:spcBef>
              <a:spcAft>
                <a:spcPts val="0"/>
              </a:spcAft>
            </a:pPr>
            <a:r>
              <a:rPr lang="en-US" sz="1800" b="1" u="heavy" dirty="0">
                <a:effectLst/>
                <a:uFill>
                  <a:solidFill>
                    <a:srgbClr val="000000"/>
                  </a:solidFill>
                </a:uFill>
                <a:latin typeface="Times New Roman" panose="02020603050405020304" pitchFamily="18" charset="0"/>
                <a:ea typeface="Times New Roman" panose="02020603050405020304" pitchFamily="18" charset="0"/>
              </a:rPr>
              <a:t>Prepared By</a:t>
            </a:r>
          </a:p>
          <a:p>
            <a:pPr marL="1828800" marR="1572260" algn="ctr">
              <a:lnSpc>
                <a:spcPts val="1300"/>
              </a:lnSpc>
              <a:spcBef>
                <a:spcPts val="0"/>
              </a:spcBef>
              <a:spcAft>
                <a:spcPts val="0"/>
              </a:spcAft>
            </a:pPr>
            <a:endParaRPr lang="en-US" b="1" u="heavy" dirty="0">
              <a:uFill>
                <a:solidFill>
                  <a:srgbClr val="000000"/>
                </a:solidFill>
              </a:uFill>
              <a:latin typeface="Times New Roman" panose="02020603050405020304" pitchFamily="18" charset="0"/>
              <a:ea typeface="Times New Roman" panose="02020603050405020304" pitchFamily="18" charset="0"/>
            </a:endParaRPr>
          </a:p>
          <a:p>
            <a:pPr marL="1828800" marR="1572260" algn="ctr">
              <a:lnSpc>
                <a:spcPts val="1300"/>
              </a:lnSpc>
              <a:spcBef>
                <a:spcPts val="0"/>
              </a:spcBef>
              <a:spcAft>
                <a:spcPts val="0"/>
              </a:spcAft>
            </a:pPr>
            <a:r>
              <a:rPr lang="en-US" sz="1800" dirty="0" err="1">
                <a:effectLst/>
                <a:uFill>
                  <a:solidFill>
                    <a:srgbClr val="000000"/>
                  </a:solidFill>
                </a:uFill>
                <a:latin typeface="Times New Roman" panose="02020603050405020304" pitchFamily="18" charset="0"/>
                <a:ea typeface="Times New Roman" panose="02020603050405020304" pitchFamily="18" charset="0"/>
              </a:rPr>
              <a:t>Binita</a:t>
            </a:r>
            <a:r>
              <a:rPr lang="en-US" sz="1800" dirty="0">
                <a:effectLst/>
                <a:uFill>
                  <a:solidFill>
                    <a:srgbClr val="000000"/>
                  </a:solidFill>
                </a:uFill>
                <a:latin typeface="Times New Roman" panose="02020603050405020304" pitchFamily="18" charset="0"/>
                <a:ea typeface="Times New Roman" panose="02020603050405020304" pitchFamily="18" charset="0"/>
              </a:rPr>
              <a:t> Shah</a:t>
            </a:r>
          </a:p>
          <a:p>
            <a:pPr marL="1828800" marR="1572260" algn="ctr">
              <a:lnSpc>
                <a:spcPts val="1300"/>
              </a:lnSpc>
              <a:spcBef>
                <a:spcPts val="0"/>
              </a:spcBef>
              <a:spcAft>
                <a:spcPts val="0"/>
              </a:spcAft>
            </a:pPr>
            <a:endParaRPr lang="en-US" dirty="0">
              <a:uFill>
                <a:solidFill>
                  <a:srgbClr val="000000"/>
                </a:solidFill>
              </a:uFill>
              <a:latin typeface="Times New Roman" panose="02020603050405020304" pitchFamily="18" charset="0"/>
              <a:ea typeface="Times New Roman" panose="02020603050405020304" pitchFamily="18" charset="0"/>
            </a:endParaRPr>
          </a:p>
          <a:p>
            <a:pPr marL="1828800" marR="1572260" algn="ctr">
              <a:lnSpc>
                <a:spcPts val="1300"/>
              </a:lnSpc>
              <a:spcBef>
                <a:spcPts val="0"/>
              </a:spcBef>
              <a:spcAft>
                <a:spcPts val="0"/>
              </a:spcAft>
            </a:pPr>
            <a:r>
              <a:rPr lang="en-US" sz="1800" dirty="0">
                <a:effectLst/>
                <a:uFill>
                  <a:solidFill>
                    <a:srgbClr val="000000"/>
                  </a:solidFill>
                </a:uFill>
                <a:latin typeface="Times New Roman" panose="02020603050405020304" pitchFamily="18" charset="0"/>
                <a:ea typeface="Times New Roman" panose="02020603050405020304" pitchFamily="18" charset="0"/>
              </a:rPr>
              <a:t>Indira Parajuli</a:t>
            </a:r>
            <a:endParaRPr lang="en-US" sz="1600" dirty="0">
              <a:effectLst/>
              <a:latin typeface="Calibri" panose="020F0502020204030204" pitchFamily="34" charset="0"/>
              <a:ea typeface="Calibri" panose="020F0502020204030204" pitchFamily="34" charset="0"/>
            </a:endParaRPr>
          </a:p>
          <a:p>
            <a:pPr marL="0" marR="1572260" algn="ctr">
              <a:lnSpc>
                <a:spcPts val="1100"/>
              </a:lnSpc>
              <a:spcBef>
                <a:spcPts val="65"/>
              </a:spcBef>
              <a:spcAft>
                <a:spcPts val="0"/>
              </a:spcAft>
            </a:pPr>
            <a:r>
              <a:rPr lang="en-US" sz="1600" dirty="0">
                <a:effectLst/>
                <a:latin typeface="Times New Roman" panose="02020603050405020304" pitchFamily="18" charset="0"/>
                <a:ea typeface="Times New Roman" panose="02020603050405020304" pitchFamily="18" charset="0"/>
              </a:rPr>
              <a:t> </a:t>
            </a:r>
            <a:endParaRPr lang="en-US" sz="1600" dirty="0">
              <a:effectLst/>
              <a:latin typeface="Calibri" panose="020F0502020204030204" pitchFamily="34" charset="0"/>
              <a:ea typeface="Calibri" panose="020F0502020204030204" pitchFamily="34" charset="0"/>
            </a:endParaRPr>
          </a:p>
          <a:p>
            <a:pPr marL="0" marR="1572260" algn="ctr">
              <a:lnSpc>
                <a:spcPts val="1200"/>
              </a:lnSpc>
              <a:spcBef>
                <a:spcPts val="75"/>
              </a:spcBef>
              <a:spcAft>
                <a:spcPts val="0"/>
              </a:spcAft>
            </a:pPr>
            <a:r>
              <a:rPr lang="en-US" sz="1800" dirty="0">
                <a:effectLst/>
                <a:latin typeface="Times New Roman" panose="02020603050405020304" pitchFamily="18" charset="0"/>
                <a:ea typeface="Times New Roman" panose="02020603050405020304" pitchFamily="18" charset="0"/>
              </a:rPr>
              <a:t>				Sanjit </a:t>
            </a:r>
            <a:r>
              <a:rPr lang="en-US" dirty="0">
                <a:latin typeface="Times New Roman" panose="02020603050405020304" pitchFamily="18" charset="0"/>
                <a:ea typeface="Times New Roman" panose="02020603050405020304" pitchFamily="18" charset="0"/>
              </a:rPr>
              <a:t>K</a:t>
            </a:r>
            <a:r>
              <a:rPr lang="en-US" sz="1800" dirty="0">
                <a:effectLst/>
                <a:latin typeface="Times New Roman" panose="02020603050405020304" pitchFamily="18" charset="0"/>
                <a:ea typeface="Times New Roman" panose="02020603050405020304" pitchFamily="18" charset="0"/>
              </a:rPr>
              <a:t>umar Thakur</a:t>
            </a:r>
          </a:p>
          <a:p>
            <a:pPr marL="0" marR="1572260" algn="ctr">
              <a:lnSpc>
                <a:spcPts val="1200"/>
              </a:lnSpc>
              <a:spcBef>
                <a:spcPts val="75"/>
              </a:spcBef>
              <a:spcAft>
                <a:spcPts val="0"/>
              </a:spcAft>
            </a:pPr>
            <a:r>
              <a:rPr lang="en-US" sz="1800" dirty="0">
                <a:effectLst/>
                <a:latin typeface="Times New Roman" panose="02020603050405020304" pitchFamily="18" charset="0"/>
                <a:ea typeface="Times New Roman" panose="02020603050405020304" pitchFamily="18" charset="0"/>
              </a:rPr>
              <a:t> </a:t>
            </a:r>
            <a:endParaRPr lang="en-US" sz="1600" dirty="0">
              <a:effectLst/>
              <a:latin typeface="Calibri" panose="020F0502020204030204" pitchFamily="34" charset="0"/>
              <a:ea typeface="Calibri" panose="020F0502020204030204" pitchFamily="34" charset="0"/>
            </a:endParaRPr>
          </a:p>
        </p:txBody>
      </p:sp>
      <p:pic>
        <p:nvPicPr>
          <p:cNvPr id="3" name="Picture 2">
            <a:extLst>
              <a:ext uri="{FF2B5EF4-FFF2-40B4-BE49-F238E27FC236}">
                <a16:creationId xmlns:a16="http://schemas.microsoft.com/office/drawing/2014/main" id="{082D6ECC-EEF9-6236-6EF2-D916BAA17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4450" y="2635227"/>
            <a:ext cx="1943100" cy="1943100"/>
          </a:xfrm>
          <a:prstGeom prst="rect">
            <a:avLst/>
          </a:prstGeom>
        </p:spPr>
      </p:pic>
      <p:sp>
        <p:nvSpPr>
          <p:cNvPr id="4" name="Date Placeholder 3">
            <a:extLst>
              <a:ext uri="{FF2B5EF4-FFF2-40B4-BE49-F238E27FC236}">
                <a16:creationId xmlns:a16="http://schemas.microsoft.com/office/drawing/2014/main" id="{BC6810E0-EF95-DBFA-681D-DB5DF141D7BD}"/>
              </a:ext>
            </a:extLst>
          </p:cNvPr>
          <p:cNvSpPr>
            <a:spLocks noGrp="1"/>
          </p:cNvSpPr>
          <p:nvPr>
            <p:ph type="dt" sz="half" idx="10"/>
          </p:nvPr>
        </p:nvSpPr>
        <p:spPr/>
        <p:txBody>
          <a:bodyPr/>
          <a:lstStyle/>
          <a:p>
            <a:fld id="{4869D87C-D571-45B7-B079-DD1D72ADE31C}" type="datetime1">
              <a:rPr lang="en-US" smtClean="0"/>
              <a:t>2023-01-29</a:t>
            </a:fld>
            <a:endParaRPr lang="en-US" dirty="0"/>
          </a:p>
        </p:txBody>
      </p:sp>
    </p:spTree>
    <p:extLst>
      <p:ext uri="{BB962C8B-B14F-4D97-AF65-F5344CB8AC3E}">
        <p14:creationId xmlns:p14="http://schemas.microsoft.com/office/powerpoint/2010/main" val="198243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22" presetClass="entr" presetSubtype="4" fill="hold" nodeType="afterEffect">
                                  <p:stCondLst>
                                    <p:cond delay="75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par>
                          <p:cTn id="14" fill="hold">
                            <p:stCondLst>
                              <p:cond delay="3000"/>
                            </p:stCondLst>
                            <p:childTnLst>
                              <p:par>
                                <p:cTn id="15" presetID="42" presetClass="entr" presetSubtype="0" fill="hold" nodeType="afterEffect">
                                  <p:stCondLst>
                                    <p:cond delay="750"/>
                                  </p:stCondLst>
                                  <p:childTnLst>
                                    <p:set>
                                      <p:cBhvr>
                                        <p:cTn id="16" dur="1" fill="hold">
                                          <p:stCondLst>
                                            <p:cond delay="0"/>
                                          </p:stCondLst>
                                        </p:cTn>
                                        <p:tgtEl>
                                          <p:spTgt spid="13">
                                            <p:txEl>
                                              <p:pRg st="0" end="0"/>
                                            </p:txEl>
                                          </p:spTgt>
                                        </p:tgtEl>
                                        <p:attrNameLst>
                                          <p:attrName>style.visibility</p:attrName>
                                        </p:attrNameLst>
                                      </p:cBhvr>
                                      <p:to>
                                        <p:strVal val="visible"/>
                                      </p:to>
                                    </p:set>
                                    <p:animEffect transition="in" filter="fade">
                                      <p:cBhvr>
                                        <p:cTn id="17" dur="1000"/>
                                        <p:tgtEl>
                                          <p:spTgt spid="13">
                                            <p:txEl>
                                              <p:pRg st="0" end="0"/>
                                            </p:txEl>
                                          </p:spTgt>
                                        </p:tgtEl>
                                      </p:cBhvr>
                                    </p:animEffect>
                                    <p:anim calcmode="lin" valueType="num">
                                      <p:cBhvr>
                                        <p:cTn id="18"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19"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par>
                          <p:cTn id="20" fill="hold">
                            <p:stCondLst>
                              <p:cond delay="4750"/>
                            </p:stCondLst>
                            <p:childTnLst>
                              <p:par>
                                <p:cTn id="21" presetID="42" presetClass="entr" presetSubtype="0" fill="hold" nodeType="afterEffect">
                                  <p:stCondLst>
                                    <p:cond delay="750"/>
                                  </p:stCondLst>
                                  <p:childTnLst>
                                    <p:set>
                                      <p:cBhvr>
                                        <p:cTn id="22" dur="1" fill="hold">
                                          <p:stCondLst>
                                            <p:cond delay="0"/>
                                          </p:stCondLst>
                                        </p:cTn>
                                        <p:tgtEl>
                                          <p:spTgt spid="13">
                                            <p:txEl>
                                              <p:pRg st="2" end="2"/>
                                            </p:txEl>
                                          </p:spTgt>
                                        </p:tgtEl>
                                        <p:attrNameLst>
                                          <p:attrName>style.visibility</p:attrName>
                                        </p:attrNameLst>
                                      </p:cBhvr>
                                      <p:to>
                                        <p:strVal val="visible"/>
                                      </p:to>
                                    </p:set>
                                    <p:animEffect transition="in" filter="fade">
                                      <p:cBhvr>
                                        <p:cTn id="23" dur="1000"/>
                                        <p:tgtEl>
                                          <p:spTgt spid="13">
                                            <p:txEl>
                                              <p:pRg st="2" end="2"/>
                                            </p:txEl>
                                          </p:spTgt>
                                        </p:tgtEl>
                                      </p:cBhvr>
                                    </p:animEffect>
                                    <p:anim calcmode="lin" valueType="num">
                                      <p:cBhvr>
                                        <p:cTn id="24" dur="1000" fill="hold"/>
                                        <p:tgtEl>
                                          <p:spTgt spid="13">
                                            <p:txEl>
                                              <p:pRg st="2" end="2"/>
                                            </p:txEl>
                                          </p:spTgt>
                                        </p:tgtEl>
                                        <p:attrNameLst>
                                          <p:attrName>ppt_x</p:attrName>
                                        </p:attrNameLst>
                                      </p:cBhvr>
                                      <p:tavLst>
                                        <p:tav tm="0">
                                          <p:val>
                                            <p:strVal val="#ppt_x"/>
                                          </p:val>
                                        </p:tav>
                                        <p:tav tm="100000">
                                          <p:val>
                                            <p:strVal val="#ppt_x"/>
                                          </p:val>
                                        </p:tav>
                                      </p:tavLst>
                                    </p:anim>
                                    <p:anim calcmode="lin" valueType="num">
                                      <p:cBhvr>
                                        <p:cTn id="25" dur="1000" fill="hold"/>
                                        <p:tgtEl>
                                          <p:spTgt spid="13">
                                            <p:txEl>
                                              <p:pRg st="2" end="2"/>
                                            </p:txEl>
                                          </p:spTgt>
                                        </p:tgtEl>
                                        <p:attrNameLst>
                                          <p:attrName>ppt_y</p:attrName>
                                        </p:attrNameLst>
                                      </p:cBhvr>
                                      <p:tavLst>
                                        <p:tav tm="0">
                                          <p:val>
                                            <p:strVal val="#ppt_y+.1"/>
                                          </p:val>
                                        </p:tav>
                                        <p:tav tm="100000">
                                          <p:val>
                                            <p:strVal val="#ppt_y"/>
                                          </p:val>
                                        </p:tav>
                                      </p:tavLst>
                                    </p:anim>
                                  </p:childTnLst>
                                </p:cTn>
                              </p:par>
                            </p:childTnLst>
                          </p:cTn>
                        </p:par>
                        <p:par>
                          <p:cTn id="26" fill="hold">
                            <p:stCondLst>
                              <p:cond delay="6500"/>
                            </p:stCondLst>
                            <p:childTnLst>
                              <p:par>
                                <p:cTn id="27" presetID="42" presetClass="entr" presetSubtype="0" fill="hold" nodeType="afterEffect">
                                  <p:stCondLst>
                                    <p:cond delay="750"/>
                                  </p:stCondLst>
                                  <p:childTnLst>
                                    <p:set>
                                      <p:cBhvr>
                                        <p:cTn id="28" dur="1" fill="hold">
                                          <p:stCondLst>
                                            <p:cond delay="0"/>
                                          </p:stCondLst>
                                        </p:cTn>
                                        <p:tgtEl>
                                          <p:spTgt spid="13">
                                            <p:txEl>
                                              <p:pRg st="4" end="4"/>
                                            </p:txEl>
                                          </p:spTgt>
                                        </p:tgtEl>
                                        <p:attrNameLst>
                                          <p:attrName>style.visibility</p:attrName>
                                        </p:attrNameLst>
                                      </p:cBhvr>
                                      <p:to>
                                        <p:strVal val="visible"/>
                                      </p:to>
                                    </p:set>
                                    <p:animEffect transition="in" filter="fade">
                                      <p:cBhvr>
                                        <p:cTn id="29" dur="1000"/>
                                        <p:tgtEl>
                                          <p:spTgt spid="13">
                                            <p:txEl>
                                              <p:pRg st="4" end="4"/>
                                            </p:txEl>
                                          </p:spTgt>
                                        </p:tgtEl>
                                      </p:cBhvr>
                                    </p:animEffect>
                                    <p:anim calcmode="lin" valueType="num">
                                      <p:cBhvr>
                                        <p:cTn id="30" dur="1000" fill="hold"/>
                                        <p:tgtEl>
                                          <p:spTgt spid="1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13">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8250"/>
                            </p:stCondLst>
                            <p:childTnLst>
                              <p:par>
                                <p:cTn id="33" presetID="42" presetClass="entr" presetSubtype="0" fill="hold" nodeType="afterEffect">
                                  <p:stCondLst>
                                    <p:cond delay="750"/>
                                  </p:stCondLst>
                                  <p:childTnLst>
                                    <p:set>
                                      <p:cBhvr>
                                        <p:cTn id="34" dur="1" fill="hold">
                                          <p:stCondLst>
                                            <p:cond delay="0"/>
                                          </p:stCondLst>
                                        </p:cTn>
                                        <p:tgtEl>
                                          <p:spTgt spid="13">
                                            <p:txEl>
                                              <p:pRg st="6" end="6"/>
                                            </p:txEl>
                                          </p:spTgt>
                                        </p:tgtEl>
                                        <p:attrNameLst>
                                          <p:attrName>style.visibility</p:attrName>
                                        </p:attrNameLst>
                                      </p:cBhvr>
                                      <p:to>
                                        <p:strVal val="visible"/>
                                      </p:to>
                                    </p:set>
                                    <p:animEffect transition="in" filter="fade">
                                      <p:cBhvr>
                                        <p:cTn id="35" dur="1000"/>
                                        <p:tgtEl>
                                          <p:spTgt spid="13">
                                            <p:txEl>
                                              <p:pRg st="6" end="6"/>
                                            </p:txEl>
                                          </p:spTgt>
                                        </p:tgtEl>
                                      </p:cBhvr>
                                    </p:animEffect>
                                    <p:anim calcmode="lin" valueType="num">
                                      <p:cBhvr>
                                        <p:cTn id="36" dur="1000" fill="hold"/>
                                        <p:tgtEl>
                                          <p:spTgt spid="13">
                                            <p:txEl>
                                              <p:pRg st="6" end="6"/>
                                            </p:txEl>
                                          </p:spTgt>
                                        </p:tgtEl>
                                        <p:attrNameLst>
                                          <p:attrName>ppt_x</p:attrName>
                                        </p:attrNameLst>
                                      </p:cBhvr>
                                      <p:tavLst>
                                        <p:tav tm="0">
                                          <p:val>
                                            <p:strVal val="#ppt_x"/>
                                          </p:val>
                                        </p:tav>
                                        <p:tav tm="100000">
                                          <p:val>
                                            <p:strVal val="#ppt_x"/>
                                          </p:val>
                                        </p:tav>
                                      </p:tavLst>
                                    </p:anim>
                                    <p:anim calcmode="lin" valueType="num">
                                      <p:cBhvr>
                                        <p:cTn id="37" dur="1000" fill="hold"/>
                                        <p:tgtEl>
                                          <p:spTgt spid="1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83869-5B2C-7C81-24B5-670407A7BB4E}"/>
              </a:ext>
            </a:extLst>
          </p:cNvPr>
          <p:cNvSpPr>
            <a:spLocks noGrp="1"/>
          </p:cNvSpPr>
          <p:nvPr>
            <p:ph type="title"/>
          </p:nvPr>
        </p:nvSpPr>
        <p:spPr/>
        <p:txBody>
          <a:bodyPr>
            <a:noAutofit/>
          </a:bodyPr>
          <a:lstStyle/>
          <a:p>
            <a:r>
              <a:rPr lang="en-US" sz="4800" dirty="0">
                <a:effectLst/>
                <a:latin typeface="Times New Roman" panose="02020603050405020304" pitchFamily="18" charset="0"/>
                <a:ea typeface="Calibri" panose="020F0502020204030204" pitchFamily="34" charset="0"/>
                <a:cs typeface="Mangal" panose="02040503050203030202" pitchFamily="18" charset="0"/>
              </a:rPr>
              <a:t>Microsoft PowerPoint</a:t>
            </a:r>
            <a:endParaRPr lang="en-US" sz="4800" dirty="0"/>
          </a:p>
        </p:txBody>
      </p:sp>
      <p:sp>
        <p:nvSpPr>
          <p:cNvPr id="3" name="Content Placeholder 2">
            <a:extLst>
              <a:ext uri="{FF2B5EF4-FFF2-40B4-BE49-F238E27FC236}">
                <a16:creationId xmlns:a16="http://schemas.microsoft.com/office/drawing/2014/main" id="{544EA97C-218A-2FDA-9E48-519BBD76CC74}"/>
              </a:ext>
            </a:extLst>
          </p:cNvPr>
          <p:cNvSpPr>
            <a:spLocks noGrp="1"/>
          </p:cNvSpPr>
          <p:nvPr>
            <p:ph idx="1"/>
          </p:nvPr>
        </p:nvSpPr>
        <p:spPr/>
        <p:txBody>
          <a:bodyPr>
            <a:normAutofit/>
          </a:bodyPr>
          <a:lstStyle/>
          <a:p>
            <a:pPr algn="just"/>
            <a:r>
              <a:rPr lang="en-US" sz="2000" dirty="0">
                <a:effectLst/>
                <a:latin typeface="Times New Roman" panose="02020603050405020304" pitchFamily="18" charset="0"/>
                <a:ea typeface="Calibri" panose="020F0502020204030204" pitchFamily="34" charset="0"/>
              </a:rPr>
              <a:t>Basics of PowerPoint</a:t>
            </a:r>
          </a:p>
          <a:p>
            <a:pPr algn="just"/>
            <a:r>
              <a:rPr lang="en-US" sz="2000" dirty="0">
                <a:latin typeface="Times New Roman" panose="02020603050405020304" pitchFamily="18" charset="0"/>
                <a:ea typeface="Calibri" panose="020F0502020204030204" pitchFamily="34" charset="0"/>
              </a:rPr>
              <a:t>Transitions and Animations, use of design templates and so on.</a:t>
            </a:r>
            <a:endParaRPr lang="en-US" sz="2000" dirty="0">
              <a:effectLst/>
              <a:latin typeface="Times New Roman" panose="02020603050405020304" pitchFamily="18" charset="0"/>
              <a:ea typeface="Calibri" panose="020F0502020204030204" pitchFamily="34" charset="0"/>
            </a:endParaRPr>
          </a:p>
          <a:p>
            <a:pPr algn="just"/>
            <a:endParaRPr lang="en-US" sz="2000" dirty="0">
              <a:latin typeface="Times New Roman" panose="02020603050405020304" pitchFamily="18" charset="0"/>
            </a:endParaRPr>
          </a:p>
          <a:p>
            <a:pPr marL="0" indent="0" algn="just">
              <a:buNone/>
            </a:pPr>
            <a:r>
              <a:rPr lang="en-US" sz="2000" dirty="0">
                <a:latin typeface="Times New Roman" panose="02020603050405020304" pitchFamily="18" charset="0"/>
              </a:rPr>
              <a:t>Usage</a:t>
            </a:r>
          </a:p>
          <a:p>
            <a:pPr algn="just"/>
            <a:r>
              <a:rPr lang="en-US" sz="2000" dirty="0">
                <a:latin typeface="Times New Roman" panose="02020603050405020304" pitchFamily="18" charset="0"/>
              </a:rPr>
              <a:t>Preparing presentation and conveying information on the basis of UI, graphs and so on.</a:t>
            </a:r>
            <a:endParaRPr lang="en-US" sz="2800" dirty="0"/>
          </a:p>
        </p:txBody>
      </p:sp>
      <p:sp>
        <p:nvSpPr>
          <p:cNvPr id="4" name="Date Placeholder 3">
            <a:extLst>
              <a:ext uri="{FF2B5EF4-FFF2-40B4-BE49-F238E27FC236}">
                <a16:creationId xmlns:a16="http://schemas.microsoft.com/office/drawing/2014/main" id="{78952524-EAF8-178C-8F86-5656E1FA2EF3}"/>
              </a:ext>
            </a:extLst>
          </p:cNvPr>
          <p:cNvSpPr>
            <a:spLocks noGrp="1"/>
          </p:cNvSpPr>
          <p:nvPr>
            <p:ph type="dt" sz="half" idx="10"/>
          </p:nvPr>
        </p:nvSpPr>
        <p:spPr/>
        <p:txBody>
          <a:bodyPr/>
          <a:lstStyle/>
          <a:p>
            <a:fld id="{EA5414FE-AB3D-49CF-B39E-23F3F3C0820F}" type="datetime1">
              <a:rPr lang="en-US" smtClean="0"/>
              <a:t>2023-01-29</a:t>
            </a:fld>
            <a:endParaRPr lang="en-US"/>
          </a:p>
        </p:txBody>
      </p:sp>
      <p:sp>
        <p:nvSpPr>
          <p:cNvPr id="8" name="Slide Number Placeholder 7">
            <a:extLst>
              <a:ext uri="{FF2B5EF4-FFF2-40B4-BE49-F238E27FC236}">
                <a16:creationId xmlns:a16="http://schemas.microsoft.com/office/drawing/2014/main" id="{8E0E6C29-D65E-0A80-0C35-4371A7A9C106}"/>
              </a:ext>
            </a:extLst>
          </p:cNvPr>
          <p:cNvSpPr>
            <a:spLocks noGrp="1"/>
          </p:cNvSpPr>
          <p:nvPr>
            <p:ph type="sldNum" sz="quarter" idx="12"/>
          </p:nvPr>
        </p:nvSpPr>
        <p:spPr/>
        <p:txBody>
          <a:bodyPr/>
          <a:lstStyle/>
          <a:p>
            <a:fld id="{9E781F3D-E940-450B-B1F9-A1C2E54688BA}" type="slidenum">
              <a:rPr lang="en-US" smtClean="0"/>
              <a:t>10</a:t>
            </a:fld>
            <a:endParaRPr lang="en-US"/>
          </a:p>
        </p:txBody>
      </p:sp>
    </p:spTree>
    <p:extLst>
      <p:ext uri="{BB962C8B-B14F-4D97-AF65-F5344CB8AC3E}">
        <p14:creationId xmlns:p14="http://schemas.microsoft.com/office/powerpoint/2010/main" val="3645368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1000"/>
                                        <p:tgtEl>
                                          <p:spTgt spid="3">
                                            <p:txEl>
                                              <p:pRg st="3" end="3"/>
                                            </p:txEl>
                                          </p:spTgt>
                                        </p:tgtEl>
                                      </p:cBhvr>
                                    </p:animEffect>
                                    <p:anim calcmode="lin" valueType="num">
                                      <p:cBhvr>
                                        <p:cTn id="26"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750"/>
                                  </p:stCondLst>
                                  <p:childTnLst>
                                    <p:set>
                                      <p:cBhvr>
                                        <p:cTn id="30" dur="1" fill="hold">
                                          <p:stCondLst>
                                            <p:cond delay="0"/>
                                          </p:stCondLst>
                                        </p:cTn>
                                        <p:tgtEl>
                                          <p:spTgt spid="3">
                                            <p:txEl>
                                              <p:pRg st="4" end="4"/>
                                            </p:txEl>
                                          </p:spTgt>
                                        </p:tgtEl>
                                        <p:attrNameLst>
                                          <p:attrName>style.visibility</p:attrName>
                                        </p:attrNameLst>
                                      </p:cBhvr>
                                      <p:to>
                                        <p:strVal val="visible"/>
                                      </p:to>
                                    </p:set>
                                    <p:animEffect transition="in" filter="fade">
                                      <p:cBhvr>
                                        <p:cTn id="31" dur="1000"/>
                                        <p:tgtEl>
                                          <p:spTgt spid="3">
                                            <p:txEl>
                                              <p:pRg st="4" end="4"/>
                                            </p:txEl>
                                          </p:spTgt>
                                        </p:tgtEl>
                                      </p:cBhvr>
                                    </p:animEffect>
                                    <p:anim calcmode="lin" valueType="num">
                                      <p:cBhvr>
                                        <p:cTn id="3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C8BC1-A56B-413B-11DD-DD75C1BD957A}"/>
              </a:ext>
            </a:extLst>
          </p:cNvPr>
          <p:cNvSpPr>
            <a:spLocks noGrp="1"/>
          </p:cNvSpPr>
          <p:nvPr>
            <p:ph type="title"/>
          </p:nvPr>
        </p:nvSpPr>
        <p:spPr/>
        <p:txBody>
          <a:bodyPr>
            <a:noAutofit/>
          </a:bodyPr>
          <a:lstStyle/>
          <a:p>
            <a:r>
              <a:rPr lang="en-US" sz="4800" dirty="0">
                <a:effectLst/>
                <a:latin typeface="Times New Roman" panose="02020603050405020304" pitchFamily="18" charset="0"/>
                <a:ea typeface="Calibri" panose="020F0502020204030204" pitchFamily="34" charset="0"/>
                <a:cs typeface="Mangal" panose="02040503050203030202" pitchFamily="18" charset="0"/>
              </a:rPr>
              <a:t>Cisco Design </a:t>
            </a:r>
            <a:endParaRPr lang="en-US" sz="4800" dirty="0"/>
          </a:p>
        </p:txBody>
      </p:sp>
      <p:sp>
        <p:nvSpPr>
          <p:cNvPr id="3" name="Content Placeholder 2">
            <a:extLst>
              <a:ext uri="{FF2B5EF4-FFF2-40B4-BE49-F238E27FC236}">
                <a16:creationId xmlns:a16="http://schemas.microsoft.com/office/drawing/2014/main" id="{49BA18FF-0D51-27EF-0BBF-55BDD36BA499}"/>
              </a:ext>
            </a:extLst>
          </p:cNvPr>
          <p:cNvSpPr>
            <a:spLocks noGrp="1"/>
          </p:cNvSpPr>
          <p:nvPr>
            <p:ph idx="1"/>
          </p:nvPr>
        </p:nvSpPr>
        <p:spPr>
          <a:xfrm>
            <a:off x="1295401" y="2556932"/>
            <a:ext cx="5606844" cy="3318936"/>
          </a:xfrm>
        </p:spPr>
        <p:txBody>
          <a:bodyPr>
            <a:normAutofit fontScale="92500" lnSpcReduction="10000"/>
          </a:bodyPr>
          <a:lstStyle/>
          <a:p>
            <a:pPr algn="just">
              <a:buFont typeface="Arial" panose="020B0604020202020204" pitchFamily="34" charset="0"/>
              <a:buChar cha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IP DHCP</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is a network protocol used to dynamically assign IP addresses to devices on a network.</a:t>
            </a:r>
          </a:p>
          <a:p>
            <a:pPr algn="just">
              <a:buFont typeface="Arial" panose="020B0604020202020204" pitchFamily="34" charset="0"/>
              <a:buChar cha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Vlan</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is a logical network that can be created on top of a physical network)</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Inter Vlan Routing </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process of routing traffic between different VLANs (Virtual Local Area Networks). </a:t>
            </a:r>
          </a:p>
        </p:txBody>
      </p:sp>
      <p:sp>
        <p:nvSpPr>
          <p:cNvPr id="4" name="Date Placeholder 3">
            <a:extLst>
              <a:ext uri="{FF2B5EF4-FFF2-40B4-BE49-F238E27FC236}">
                <a16:creationId xmlns:a16="http://schemas.microsoft.com/office/drawing/2014/main" id="{6A1BD58F-16FD-75F9-6E66-0195192D74DF}"/>
              </a:ext>
            </a:extLst>
          </p:cNvPr>
          <p:cNvSpPr>
            <a:spLocks noGrp="1"/>
          </p:cNvSpPr>
          <p:nvPr>
            <p:ph type="dt" sz="half" idx="10"/>
          </p:nvPr>
        </p:nvSpPr>
        <p:spPr/>
        <p:txBody>
          <a:bodyPr/>
          <a:lstStyle/>
          <a:p>
            <a:fld id="{388D82FB-366D-407D-811B-CFC791C798E4}" type="datetime1">
              <a:rPr lang="en-US" smtClean="0"/>
              <a:t>2023-01-29</a:t>
            </a:fld>
            <a:endParaRPr lang="en-US"/>
          </a:p>
        </p:txBody>
      </p:sp>
      <p:sp>
        <p:nvSpPr>
          <p:cNvPr id="8" name="Slide Number Placeholder 7">
            <a:extLst>
              <a:ext uri="{FF2B5EF4-FFF2-40B4-BE49-F238E27FC236}">
                <a16:creationId xmlns:a16="http://schemas.microsoft.com/office/drawing/2014/main" id="{803976C7-8686-06D3-22D2-48907AD28531}"/>
              </a:ext>
            </a:extLst>
          </p:cNvPr>
          <p:cNvSpPr>
            <a:spLocks noGrp="1"/>
          </p:cNvSpPr>
          <p:nvPr>
            <p:ph type="sldNum" sz="quarter" idx="12"/>
          </p:nvPr>
        </p:nvSpPr>
        <p:spPr/>
        <p:txBody>
          <a:bodyPr/>
          <a:lstStyle/>
          <a:p>
            <a:fld id="{9E781F3D-E940-450B-B1F9-A1C2E54688BA}" type="slidenum">
              <a:rPr lang="en-US" smtClean="0"/>
              <a:t>11</a:t>
            </a:fld>
            <a:endParaRPr lang="en-US"/>
          </a:p>
        </p:txBody>
      </p:sp>
      <p:pic>
        <p:nvPicPr>
          <p:cNvPr id="5" name="image6.png">
            <a:extLst>
              <a:ext uri="{FF2B5EF4-FFF2-40B4-BE49-F238E27FC236}">
                <a16:creationId xmlns:a16="http://schemas.microsoft.com/office/drawing/2014/main" id="{AA3BE660-D2CE-079D-B13E-D21C865102B1}"/>
              </a:ext>
            </a:extLst>
          </p:cNvPr>
          <p:cNvPicPr>
            <a:picLocks noChangeAspect="1"/>
          </p:cNvPicPr>
          <p:nvPr/>
        </p:nvPicPr>
        <p:blipFill>
          <a:blip r:embed="rId2" cstate="print"/>
          <a:stretch>
            <a:fillRect/>
          </a:stretch>
        </p:blipFill>
        <p:spPr>
          <a:xfrm>
            <a:off x="6973269" y="2862750"/>
            <a:ext cx="4444181" cy="2636275"/>
          </a:xfrm>
          <a:prstGeom prst="rect">
            <a:avLst/>
          </a:prstGeom>
        </p:spPr>
      </p:pic>
      <p:sp>
        <p:nvSpPr>
          <p:cNvPr id="6" name="TextBox 5">
            <a:extLst>
              <a:ext uri="{FF2B5EF4-FFF2-40B4-BE49-F238E27FC236}">
                <a16:creationId xmlns:a16="http://schemas.microsoft.com/office/drawing/2014/main" id="{7CCD2AA1-AF61-D5D2-091C-804BD19024E2}"/>
              </a:ext>
            </a:extLst>
          </p:cNvPr>
          <p:cNvSpPr txBox="1"/>
          <p:nvPr/>
        </p:nvSpPr>
        <p:spPr>
          <a:xfrm>
            <a:off x="7462683" y="5382436"/>
            <a:ext cx="3323304" cy="369332"/>
          </a:xfrm>
          <a:prstGeom prst="rect">
            <a:avLst/>
          </a:prstGeom>
          <a:noFill/>
        </p:spPr>
        <p:txBody>
          <a:bodyPr wrap="square" rtlCol="0">
            <a:spAutoFit/>
          </a:bodyPr>
          <a:lstStyle/>
          <a:p>
            <a:pPr algn="ctr"/>
            <a:r>
              <a:rPr lang="en-US" dirty="0"/>
              <a:t>Creating </a:t>
            </a:r>
            <a:r>
              <a:rPr lang="en-US" dirty="0" err="1"/>
              <a:t>vlan</a:t>
            </a:r>
            <a:endParaRPr lang="en-US" dirty="0"/>
          </a:p>
        </p:txBody>
      </p:sp>
    </p:spTree>
    <p:extLst>
      <p:ext uri="{BB962C8B-B14F-4D97-AF65-F5344CB8AC3E}">
        <p14:creationId xmlns:p14="http://schemas.microsoft.com/office/powerpoint/2010/main" val="33927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42" presetClass="entr" presetSubtype="0" fill="hold" nodeType="afterEffect">
                                  <p:stCondLst>
                                    <p:cond delay="75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500"/>
                            </p:stCondLst>
                            <p:childTnLst>
                              <p:par>
                                <p:cTn id="41" presetID="42" presetClass="entr" presetSubtype="0" fill="hold" nodeType="afterEffect">
                                  <p:stCondLst>
                                    <p:cond delay="75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6" fill="hold">
                            <p:stCondLst>
                              <p:cond delay="12250"/>
                            </p:stCondLst>
                            <p:childTnLst>
                              <p:par>
                                <p:cTn id="47" presetID="16" presetClass="entr" presetSubtype="21" fill="hold" nodeType="afterEffect">
                                  <p:stCondLst>
                                    <p:cond delay="750"/>
                                  </p:stCondLst>
                                  <p:childTnLst>
                                    <p:set>
                                      <p:cBhvr>
                                        <p:cTn id="48" dur="1" fill="hold">
                                          <p:stCondLst>
                                            <p:cond delay="0"/>
                                          </p:stCondLst>
                                        </p:cTn>
                                        <p:tgtEl>
                                          <p:spTgt spid="5"/>
                                        </p:tgtEl>
                                        <p:attrNameLst>
                                          <p:attrName>style.visibility</p:attrName>
                                        </p:attrNameLst>
                                      </p:cBhvr>
                                      <p:to>
                                        <p:strVal val="visible"/>
                                      </p:to>
                                    </p:set>
                                    <p:animEffect transition="in" filter="barn(inVertical)">
                                      <p:cBhvr>
                                        <p:cTn id="4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56009-10ED-457E-1FA3-1A2A33E6F561}"/>
              </a:ext>
            </a:extLst>
          </p:cNvPr>
          <p:cNvSpPr>
            <a:spLocks noGrp="1"/>
          </p:cNvSpPr>
          <p:nvPr>
            <p:ph type="title"/>
          </p:nvPr>
        </p:nvSpPr>
        <p:spPr/>
        <p:txBody>
          <a:bodyPr/>
          <a:lstStyle/>
          <a:p>
            <a:r>
              <a:rPr lang="en-US" sz="4400" dirty="0">
                <a:solidFill>
                  <a:schemeClr val="tx1">
                    <a:lumMod val="50000"/>
                    <a:lumOff val="50000"/>
                  </a:schemeClr>
                </a:solidFill>
                <a:effectLst/>
                <a:latin typeface="Times New Roman" panose="02020603050405020304" pitchFamily="18" charset="0"/>
                <a:ea typeface="Calibri" panose="020F0502020204030204" pitchFamily="34" charset="0"/>
                <a:cs typeface="Mangal" panose="02040503050203030202" pitchFamily="18" charset="0"/>
              </a:rPr>
              <a:t>Cisco Design Continue..</a:t>
            </a:r>
            <a:r>
              <a:rPr lang="en-US" sz="4400" dirty="0">
                <a:effectLst/>
                <a:latin typeface="Times New Roman" panose="02020603050405020304" pitchFamily="18" charset="0"/>
                <a:ea typeface="Calibri" panose="020F0502020204030204" pitchFamily="34" charset="0"/>
                <a:cs typeface="Mangal" panose="02040503050203030202" pitchFamily="18" charset="0"/>
              </a:rPr>
              <a:t> </a:t>
            </a:r>
            <a:endParaRPr lang="en-US" dirty="0"/>
          </a:p>
        </p:txBody>
      </p:sp>
      <p:sp>
        <p:nvSpPr>
          <p:cNvPr id="3" name="Content Placeholder 2">
            <a:extLst>
              <a:ext uri="{FF2B5EF4-FFF2-40B4-BE49-F238E27FC236}">
                <a16:creationId xmlns:a16="http://schemas.microsoft.com/office/drawing/2014/main" id="{EE301B17-5EB7-7C6D-3EA2-5861B3F84C78}"/>
              </a:ext>
            </a:extLst>
          </p:cNvPr>
          <p:cNvSpPr>
            <a:spLocks noGrp="1"/>
          </p:cNvSpPr>
          <p:nvPr>
            <p:ph idx="1"/>
          </p:nvPr>
        </p:nvSpPr>
        <p:spPr>
          <a:xfrm>
            <a:off x="1295401" y="2556932"/>
            <a:ext cx="5125064" cy="3318936"/>
          </a:xfrm>
        </p:spPr>
        <p:txBody>
          <a:bodyPr>
            <a:normAutofit lnSpcReduction="10000"/>
          </a:bodyPr>
          <a:lstStyle/>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Telnet </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is a network protocol that allows a user to connect to a remote computer and access its command-line interface).</a:t>
            </a:r>
          </a:p>
          <a:p>
            <a:pPr marL="0" indent="0" algn="just">
              <a:buNone/>
            </a:pPr>
            <a:r>
              <a:rPr lang="en-US" sz="2000" dirty="0">
                <a:latin typeface="Times New Roman" panose="02020603050405020304" pitchFamily="18" charset="0"/>
                <a:ea typeface="Calibri" panose="020F0502020204030204" pitchFamily="34" charset="0"/>
                <a:cs typeface="Times New Roman" panose="02020603050405020304" pitchFamily="18" charset="0"/>
              </a:rPr>
              <a:t>Example : Remote Desktop Connection</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DNS </a:t>
            </a:r>
          </a:p>
          <a:p>
            <a:pPr marL="0" indent="0" algn="just">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is a server that translates human-readable domain names into numerical IP addresses that computers can understand). </a:t>
            </a:r>
          </a:p>
        </p:txBody>
      </p:sp>
      <p:sp>
        <p:nvSpPr>
          <p:cNvPr id="4" name="Date Placeholder 3">
            <a:extLst>
              <a:ext uri="{FF2B5EF4-FFF2-40B4-BE49-F238E27FC236}">
                <a16:creationId xmlns:a16="http://schemas.microsoft.com/office/drawing/2014/main" id="{C99E6F4B-FA73-CC5D-516A-4493AB3A4414}"/>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5F6F28BC-024C-E45D-F81F-2712B4A6D3F2}"/>
              </a:ext>
            </a:extLst>
          </p:cNvPr>
          <p:cNvSpPr>
            <a:spLocks noGrp="1"/>
          </p:cNvSpPr>
          <p:nvPr>
            <p:ph type="sldNum" sz="quarter" idx="12"/>
          </p:nvPr>
        </p:nvSpPr>
        <p:spPr/>
        <p:txBody>
          <a:bodyPr/>
          <a:lstStyle/>
          <a:p>
            <a:fld id="{9E781F3D-E940-450B-B1F9-A1C2E54688BA}" type="slidenum">
              <a:rPr lang="en-US" smtClean="0"/>
              <a:t>12</a:t>
            </a:fld>
            <a:endParaRPr lang="en-US"/>
          </a:p>
        </p:txBody>
      </p:sp>
      <p:pic>
        <p:nvPicPr>
          <p:cNvPr id="7" name="Picture 6">
            <a:extLst>
              <a:ext uri="{FF2B5EF4-FFF2-40B4-BE49-F238E27FC236}">
                <a16:creationId xmlns:a16="http://schemas.microsoft.com/office/drawing/2014/main" id="{1AA504E8-808E-97E7-3C30-57643F7368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0465" y="2689224"/>
            <a:ext cx="5014451" cy="2876550"/>
          </a:xfrm>
          <a:prstGeom prst="rect">
            <a:avLst/>
          </a:prstGeom>
        </p:spPr>
      </p:pic>
      <p:sp>
        <p:nvSpPr>
          <p:cNvPr id="12" name="TextBox 11">
            <a:extLst>
              <a:ext uri="{FF2B5EF4-FFF2-40B4-BE49-F238E27FC236}">
                <a16:creationId xmlns:a16="http://schemas.microsoft.com/office/drawing/2014/main" id="{DA4E2E6C-54D3-163B-9DD4-41B649D84938}"/>
              </a:ext>
            </a:extLst>
          </p:cNvPr>
          <p:cNvSpPr txBox="1"/>
          <p:nvPr/>
        </p:nvSpPr>
        <p:spPr>
          <a:xfrm>
            <a:off x="7132075" y="5351489"/>
            <a:ext cx="3591230" cy="369332"/>
          </a:xfrm>
          <a:prstGeom prst="rect">
            <a:avLst/>
          </a:prstGeom>
          <a:noFill/>
        </p:spPr>
        <p:txBody>
          <a:bodyPr wrap="square" rtlCol="0">
            <a:spAutoFit/>
          </a:bodyPr>
          <a:lstStyle/>
          <a:p>
            <a:pPr algn="ct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Inter Vlan</a:t>
            </a:r>
            <a:endParaRPr lang="en-US" dirty="0"/>
          </a:p>
        </p:txBody>
      </p:sp>
    </p:spTree>
    <p:extLst>
      <p:ext uri="{BB962C8B-B14F-4D97-AF65-F5344CB8AC3E}">
        <p14:creationId xmlns:p14="http://schemas.microsoft.com/office/powerpoint/2010/main" val="1135920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E6CA6-B69F-5D61-2B4F-1546F444D962}"/>
              </a:ext>
            </a:extLst>
          </p:cNvPr>
          <p:cNvSpPr>
            <a:spLocks noGrp="1"/>
          </p:cNvSpPr>
          <p:nvPr>
            <p:ph type="title"/>
          </p:nvPr>
        </p:nvSpPr>
        <p:spPr/>
        <p:txBody>
          <a:bodyPr>
            <a:normAutofit/>
          </a:bodyPr>
          <a:lstStyle/>
          <a:p>
            <a:r>
              <a:rPr lang="en-US" sz="4800" dirty="0">
                <a:solidFill>
                  <a:schemeClr val="tx1">
                    <a:lumMod val="50000"/>
                    <a:lumOff val="50000"/>
                  </a:schemeClr>
                </a:solidFill>
                <a:latin typeface="Times New Roman" panose="02020603050405020304" pitchFamily="18" charset="0"/>
                <a:ea typeface="Calibri" panose="020F0502020204030204" pitchFamily="34" charset="0"/>
                <a:cs typeface="Mangal" panose="02040503050203030202" pitchFamily="18" charset="0"/>
              </a:rPr>
              <a:t>Cisco Design Continue..</a:t>
            </a:r>
            <a:r>
              <a:rPr lang="en-US" sz="4800" dirty="0">
                <a:latin typeface="Times New Roman" panose="02020603050405020304" pitchFamily="18" charset="0"/>
                <a:ea typeface="Calibri" panose="020F0502020204030204" pitchFamily="34" charset="0"/>
                <a:cs typeface="Mangal" panose="02040503050203030202" pitchFamily="18" charset="0"/>
              </a:rPr>
              <a:t> </a:t>
            </a:r>
            <a:endParaRPr lang="en-US" sz="48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60E4516-8AAD-0368-5C8C-342C7260B324}"/>
              </a:ext>
            </a:extLst>
          </p:cNvPr>
          <p:cNvSpPr>
            <a:spLocks noGrp="1"/>
          </p:cNvSpPr>
          <p:nvPr>
            <p:ph idx="1"/>
          </p:nvPr>
        </p:nvSpPr>
        <p:spPr/>
        <p:txBody>
          <a:bodyPr>
            <a:normAutofit/>
          </a:bodyPr>
          <a:lstStyle/>
          <a:p>
            <a:pPr marL="0" indent="0" algn="just">
              <a:buNone/>
            </a:pPr>
            <a:r>
              <a:rPr lang="en-US" sz="2000" dirty="0">
                <a:solidFill>
                  <a:srgbClr val="000000"/>
                </a:solidFill>
                <a:latin typeface="Times New Roman" panose="02020603050405020304" pitchFamily="18" charset="0"/>
                <a:cs typeface="Times New Roman" panose="02020603050405020304" pitchFamily="18" charset="0"/>
              </a:rPr>
              <a:t>Usage</a:t>
            </a:r>
          </a:p>
          <a:p>
            <a:pPr marL="514350" indent="-514350" algn="just">
              <a:buFont typeface="+mj-lt"/>
              <a:buAutoNum type="romanLcPeriod"/>
            </a:pPr>
            <a:r>
              <a:rPr lang="en-US" sz="2000" dirty="0">
                <a:solidFill>
                  <a:srgbClr val="000000"/>
                </a:solidFill>
                <a:latin typeface="Times New Roman" panose="02020603050405020304" pitchFamily="18" charset="0"/>
                <a:cs typeface="Times New Roman" panose="02020603050405020304" pitchFamily="18" charset="0"/>
              </a:rPr>
              <a:t>File share in network</a:t>
            </a:r>
          </a:p>
          <a:p>
            <a:pPr marL="514350" indent="-514350" algn="just">
              <a:buFont typeface="+mj-lt"/>
              <a:buAutoNum type="romanLcPeriod"/>
            </a:pPr>
            <a:r>
              <a:rPr lang="en-US" sz="2000" dirty="0">
                <a:solidFill>
                  <a:srgbClr val="000000"/>
                </a:solidFill>
                <a:latin typeface="Times New Roman" panose="02020603050405020304" pitchFamily="18" charset="0"/>
                <a:cs typeface="Times New Roman" panose="02020603050405020304" pitchFamily="18" charset="0"/>
              </a:rPr>
              <a:t>CN-pilot router installation</a:t>
            </a:r>
          </a:p>
        </p:txBody>
      </p:sp>
      <p:sp>
        <p:nvSpPr>
          <p:cNvPr id="4" name="Date Placeholder 3">
            <a:extLst>
              <a:ext uri="{FF2B5EF4-FFF2-40B4-BE49-F238E27FC236}">
                <a16:creationId xmlns:a16="http://schemas.microsoft.com/office/drawing/2014/main" id="{065D396B-9947-F4C7-1195-F0B4074969DB}"/>
              </a:ext>
            </a:extLst>
          </p:cNvPr>
          <p:cNvSpPr>
            <a:spLocks noGrp="1"/>
          </p:cNvSpPr>
          <p:nvPr>
            <p:ph type="dt" sz="half" idx="10"/>
          </p:nvPr>
        </p:nvSpPr>
        <p:spPr/>
        <p:txBody>
          <a:bodyPr/>
          <a:lstStyle/>
          <a:p>
            <a:fld id="{7BDB10E1-E4D2-434C-92E5-51E30FEDCDD2}" type="datetime1">
              <a:rPr lang="en-US" smtClean="0"/>
              <a:t>2023-01-29</a:t>
            </a:fld>
            <a:endParaRPr lang="en-US"/>
          </a:p>
        </p:txBody>
      </p:sp>
      <p:sp>
        <p:nvSpPr>
          <p:cNvPr id="8" name="Slide Number Placeholder 7">
            <a:extLst>
              <a:ext uri="{FF2B5EF4-FFF2-40B4-BE49-F238E27FC236}">
                <a16:creationId xmlns:a16="http://schemas.microsoft.com/office/drawing/2014/main" id="{F4B66AF1-53AF-7E16-600F-65CD5B59916E}"/>
              </a:ext>
            </a:extLst>
          </p:cNvPr>
          <p:cNvSpPr>
            <a:spLocks noGrp="1"/>
          </p:cNvSpPr>
          <p:nvPr>
            <p:ph type="sldNum" sz="quarter" idx="12"/>
          </p:nvPr>
        </p:nvSpPr>
        <p:spPr/>
        <p:txBody>
          <a:bodyPr/>
          <a:lstStyle/>
          <a:p>
            <a:fld id="{9E781F3D-E940-450B-B1F9-A1C2E54688BA}" type="slidenum">
              <a:rPr lang="en-US" smtClean="0"/>
              <a:t>13</a:t>
            </a:fld>
            <a:endParaRPr lang="en-US"/>
          </a:p>
        </p:txBody>
      </p:sp>
      <p:pic>
        <p:nvPicPr>
          <p:cNvPr id="7" name="Picture 6">
            <a:extLst>
              <a:ext uri="{FF2B5EF4-FFF2-40B4-BE49-F238E27FC236}">
                <a16:creationId xmlns:a16="http://schemas.microsoft.com/office/drawing/2014/main" id="{C3B8CF68-66E1-95A1-E98C-0BF5AEACE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6291" y="2540000"/>
            <a:ext cx="6096000" cy="3429000"/>
          </a:xfrm>
          <a:prstGeom prst="rect">
            <a:avLst/>
          </a:prstGeom>
        </p:spPr>
      </p:pic>
    </p:spTree>
    <p:extLst>
      <p:ext uri="{BB962C8B-B14F-4D97-AF65-F5344CB8AC3E}">
        <p14:creationId xmlns:p14="http://schemas.microsoft.com/office/powerpoint/2010/main" val="4186796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75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79C03-32E3-A165-3658-FFBF0501A51C}"/>
              </a:ext>
            </a:extLst>
          </p:cNvPr>
          <p:cNvSpPr>
            <a:spLocks noGrp="1"/>
          </p:cNvSpPr>
          <p:nvPr>
            <p:ph type="title"/>
          </p:nvPr>
        </p:nvSpPr>
        <p:spPr/>
        <p:txBody>
          <a:bodyPr>
            <a:normAutofit/>
          </a:bodyPr>
          <a:lstStyle/>
          <a:p>
            <a:r>
              <a:rPr lang="en-US" sz="4800" dirty="0">
                <a:effectLst/>
                <a:latin typeface="Times New Roman" panose="02020603050405020304" pitchFamily="18" charset="0"/>
                <a:ea typeface="Calibri" panose="020F0502020204030204" pitchFamily="34" charset="0"/>
                <a:cs typeface="Mangal" panose="02040503050203030202" pitchFamily="18" charset="0"/>
              </a:rPr>
              <a:t>Google Forms</a:t>
            </a:r>
            <a:endParaRPr lang="en-US" sz="3200" dirty="0"/>
          </a:p>
        </p:txBody>
      </p:sp>
      <p:sp>
        <p:nvSpPr>
          <p:cNvPr id="3" name="Content Placeholder 2">
            <a:extLst>
              <a:ext uri="{FF2B5EF4-FFF2-40B4-BE49-F238E27FC236}">
                <a16:creationId xmlns:a16="http://schemas.microsoft.com/office/drawing/2014/main" id="{C6C6C25C-A59B-CF2C-22FA-A2AFED684A88}"/>
              </a:ext>
            </a:extLst>
          </p:cNvPr>
          <p:cNvSpPr>
            <a:spLocks noGrp="1"/>
          </p:cNvSpPr>
          <p:nvPr>
            <p:ph idx="1"/>
          </p:nvPr>
        </p:nvSpPr>
        <p:spPr/>
        <p:txBody>
          <a:bodyPr>
            <a:normAutofit/>
          </a:bodyPr>
          <a:lstStyle/>
          <a:p>
            <a:pPr algn="just"/>
            <a:r>
              <a:rPr lang="en-US" sz="2000" dirty="0">
                <a:effectLst/>
                <a:latin typeface="Times New Roman" panose="02020603050405020304" pitchFamily="18" charset="0"/>
                <a:ea typeface="Calibri" panose="020F0502020204030204" pitchFamily="34" charset="0"/>
              </a:rPr>
              <a:t>Basics of google form, different question types, data collections </a:t>
            </a:r>
            <a:endParaRPr lang="en-US" sz="2800" dirty="0"/>
          </a:p>
        </p:txBody>
      </p:sp>
      <p:pic>
        <p:nvPicPr>
          <p:cNvPr id="7" name="Picture 6">
            <a:extLst>
              <a:ext uri="{FF2B5EF4-FFF2-40B4-BE49-F238E27FC236}">
                <a16:creationId xmlns:a16="http://schemas.microsoft.com/office/drawing/2014/main" id="{C9845BB4-4E0B-0CE2-A053-F6A0DD8BDC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35058" y="3007150"/>
            <a:ext cx="2905589" cy="3139651"/>
          </a:xfrm>
          <a:prstGeom prst="rect">
            <a:avLst/>
          </a:prstGeom>
        </p:spPr>
      </p:pic>
      <p:pic>
        <p:nvPicPr>
          <p:cNvPr id="9" name="Picture 8">
            <a:extLst>
              <a:ext uri="{FF2B5EF4-FFF2-40B4-BE49-F238E27FC236}">
                <a16:creationId xmlns:a16="http://schemas.microsoft.com/office/drawing/2014/main" id="{AFDEF648-0C8A-2513-F09F-A277F78F27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54855" y="3007150"/>
            <a:ext cx="3155950" cy="1885950"/>
          </a:xfrm>
          <a:prstGeom prst="rect">
            <a:avLst/>
          </a:prstGeom>
        </p:spPr>
      </p:pic>
      <p:sp>
        <p:nvSpPr>
          <p:cNvPr id="4" name="TextBox 3">
            <a:extLst>
              <a:ext uri="{FF2B5EF4-FFF2-40B4-BE49-F238E27FC236}">
                <a16:creationId xmlns:a16="http://schemas.microsoft.com/office/drawing/2014/main" id="{5742623B-0824-1712-5E87-108AAEE4EE85}"/>
              </a:ext>
            </a:extLst>
          </p:cNvPr>
          <p:cNvSpPr txBox="1"/>
          <p:nvPr/>
        </p:nvSpPr>
        <p:spPr>
          <a:xfrm>
            <a:off x="1295401" y="3007150"/>
            <a:ext cx="3425449" cy="1015663"/>
          </a:xfrm>
          <a:prstGeom prst="rect">
            <a:avLst/>
          </a:prstGeom>
          <a:noFill/>
        </p:spPr>
        <p:txBody>
          <a:bodyPr wrap="square" rtlCol="0">
            <a:spAutoFit/>
          </a:bodyPr>
          <a:lstStyle/>
          <a:p>
            <a:pPr marL="342900" indent="-342900" algn="just">
              <a:buFont typeface="Arial" panose="020B0604020202020204" pitchFamily="34" charset="0"/>
              <a:buChar char="•"/>
            </a:pPr>
            <a:r>
              <a:rPr lang="en-US" sz="2000" dirty="0">
                <a:solidFill>
                  <a:srgbClr val="374151"/>
                </a:solidFill>
                <a:latin typeface="Times New Roman" panose="02020603050405020304" pitchFamily="18" charset="0"/>
                <a:cs typeface="Times New Roman" panose="02020603050405020304" pitchFamily="18" charset="0"/>
              </a:rPr>
              <a:t>Created google forms and shared the link with the friends.</a:t>
            </a:r>
            <a:endParaRPr lang="en-US" sz="2000" dirty="0">
              <a:latin typeface="Times New Roman" panose="02020603050405020304" pitchFamily="18" charset="0"/>
              <a:cs typeface="Times New Roman" panose="02020603050405020304" pitchFamily="18" charset="0"/>
            </a:endParaRPr>
          </a:p>
        </p:txBody>
      </p:sp>
      <p:sp>
        <p:nvSpPr>
          <p:cNvPr id="6" name="Date Placeholder 5">
            <a:extLst>
              <a:ext uri="{FF2B5EF4-FFF2-40B4-BE49-F238E27FC236}">
                <a16:creationId xmlns:a16="http://schemas.microsoft.com/office/drawing/2014/main" id="{0A51E5DA-8EBC-9DB7-94FF-C7735D86ECDA}"/>
              </a:ext>
            </a:extLst>
          </p:cNvPr>
          <p:cNvSpPr>
            <a:spLocks noGrp="1"/>
          </p:cNvSpPr>
          <p:nvPr>
            <p:ph type="dt" sz="half" idx="10"/>
          </p:nvPr>
        </p:nvSpPr>
        <p:spPr/>
        <p:txBody>
          <a:bodyPr/>
          <a:lstStyle/>
          <a:p>
            <a:fld id="{5E31059F-FECB-40C1-9786-3ACF4E4F5286}" type="datetime1">
              <a:rPr lang="en-US" smtClean="0"/>
              <a:t>2023-01-29</a:t>
            </a:fld>
            <a:endParaRPr lang="en-US"/>
          </a:p>
        </p:txBody>
      </p:sp>
      <p:sp>
        <p:nvSpPr>
          <p:cNvPr id="12" name="Slide Number Placeholder 11">
            <a:extLst>
              <a:ext uri="{FF2B5EF4-FFF2-40B4-BE49-F238E27FC236}">
                <a16:creationId xmlns:a16="http://schemas.microsoft.com/office/drawing/2014/main" id="{BE89B3A0-F880-FE14-ADA5-D3C45AFE563A}"/>
              </a:ext>
            </a:extLst>
          </p:cNvPr>
          <p:cNvSpPr>
            <a:spLocks noGrp="1"/>
          </p:cNvSpPr>
          <p:nvPr>
            <p:ph type="sldNum" sz="quarter" idx="12"/>
          </p:nvPr>
        </p:nvSpPr>
        <p:spPr/>
        <p:txBody>
          <a:bodyPr/>
          <a:lstStyle/>
          <a:p>
            <a:fld id="{9E781F3D-E940-450B-B1F9-A1C2E54688BA}" type="slidenum">
              <a:rPr lang="en-US" smtClean="0"/>
              <a:t>14</a:t>
            </a:fld>
            <a:endParaRPr lang="en-US"/>
          </a:p>
        </p:txBody>
      </p:sp>
      <p:sp>
        <p:nvSpPr>
          <p:cNvPr id="8" name="TextBox 7">
            <a:extLst>
              <a:ext uri="{FF2B5EF4-FFF2-40B4-BE49-F238E27FC236}">
                <a16:creationId xmlns:a16="http://schemas.microsoft.com/office/drawing/2014/main" id="{5DAC026D-56F9-5472-F258-101EAA52CDD4}"/>
              </a:ext>
            </a:extLst>
          </p:cNvPr>
          <p:cNvSpPr txBox="1"/>
          <p:nvPr/>
        </p:nvSpPr>
        <p:spPr>
          <a:xfrm>
            <a:off x="8400598" y="5043945"/>
            <a:ext cx="2369574"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Google forms created for test</a:t>
            </a:r>
          </a:p>
        </p:txBody>
      </p:sp>
    </p:spTree>
    <p:extLst>
      <p:ext uri="{BB962C8B-B14F-4D97-AF65-F5344CB8AC3E}">
        <p14:creationId xmlns:p14="http://schemas.microsoft.com/office/powerpoint/2010/main" val="2951074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grpId="0"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16" presetClass="entr" presetSubtype="21" fill="hold" nodeType="afterEffect">
                                  <p:stCondLst>
                                    <p:cond delay="750"/>
                                  </p:stCondLst>
                                  <p:childTnLst>
                                    <p:set>
                                      <p:cBhvr>
                                        <p:cTn id="18" dur="1" fill="hold">
                                          <p:stCondLst>
                                            <p:cond delay="0"/>
                                          </p:stCondLst>
                                        </p:cTn>
                                        <p:tgtEl>
                                          <p:spTgt spid="7"/>
                                        </p:tgtEl>
                                        <p:attrNameLst>
                                          <p:attrName>style.visibility</p:attrName>
                                        </p:attrNameLst>
                                      </p:cBhvr>
                                      <p:to>
                                        <p:strVal val="visible"/>
                                      </p:to>
                                    </p:set>
                                    <p:animEffect transition="in" filter="barn(inVertical)">
                                      <p:cBhvr>
                                        <p:cTn id="19" dur="500"/>
                                        <p:tgtEl>
                                          <p:spTgt spid="7"/>
                                        </p:tgtEl>
                                      </p:cBhvr>
                                    </p:animEffect>
                                  </p:childTnLst>
                                </p:cTn>
                              </p:par>
                            </p:childTnLst>
                          </p:cTn>
                        </p:par>
                        <p:par>
                          <p:cTn id="20" fill="hold">
                            <p:stCondLst>
                              <p:cond delay="4750"/>
                            </p:stCondLst>
                            <p:childTnLst>
                              <p:par>
                                <p:cTn id="21" presetID="16" presetClass="entr" presetSubtype="21" fill="hold" nodeType="afterEffect">
                                  <p:stCondLst>
                                    <p:cond delay="750"/>
                                  </p:stCondLst>
                                  <p:childTnLst>
                                    <p:set>
                                      <p:cBhvr>
                                        <p:cTn id="22" dur="1" fill="hold">
                                          <p:stCondLst>
                                            <p:cond delay="0"/>
                                          </p:stCondLst>
                                        </p:cTn>
                                        <p:tgtEl>
                                          <p:spTgt spid="9"/>
                                        </p:tgtEl>
                                        <p:attrNameLst>
                                          <p:attrName>style.visibility</p:attrName>
                                        </p:attrNameLst>
                                      </p:cBhvr>
                                      <p:to>
                                        <p:strVal val="visible"/>
                                      </p:to>
                                    </p:set>
                                    <p:animEffect transition="in" filter="barn(inVertical)">
                                      <p:cBhvr>
                                        <p:cTn id="23" dur="500"/>
                                        <p:tgtEl>
                                          <p:spTgt spid="9"/>
                                        </p:tgtEl>
                                      </p:cBhvr>
                                    </p:animEffect>
                                  </p:childTnLst>
                                </p:cTn>
                              </p:par>
                            </p:childTnLst>
                          </p:cTn>
                        </p:par>
                        <p:par>
                          <p:cTn id="24" fill="hold">
                            <p:stCondLst>
                              <p:cond delay="6000"/>
                            </p:stCondLst>
                            <p:childTnLst>
                              <p:par>
                                <p:cTn id="25" presetID="42" presetClass="entr" presetSubtype="0" fill="hold" grpId="0" nodeType="afterEffect">
                                  <p:stCondLst>
                                    <p:cond delay="75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1000"/>
                                        <p:tgtEl>
                                          <p:spTgt spid="4"/>
                                        </p:tgtEl>
                                      </p:cBhvr>
                                    </p:animEffect>
                                    <p:anim calcmode="lin" valueType="num">
                                      <p:cBhvr>
                                        <p:cTn id="28" dur="1000" fill="hold"/>
                                        <p:tgtEl>
                                          <p:spTgt spid="4"/>
                                        </p:tgtEl>
                                        <p:attrNameLst>
                                          <p:attrName>ppt_x</p:attrName>
                                        </p:attrNameLst>
                                      </p:cBhvr>
                                      <p:tavLst>
                                        <p:tav tm="0">
                                          <p:val>
                                            <p:strVal val="#ppt_x"/>
                                          </p:val>
                                        </p:tav>
                                        <p:tav tm="100000">
                                          <p:val>
                                            <p:strVal val="#ppt_x"/>
                                          </p:val>
                                        </p:tav>
                                      </p:tavLst>
                                    </p:anim>
                                    <p:anim calcmode="lin" valueType="num">
                                      <p:cBhvr>
                                        <p:cTn id="2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7FFB0-7846-590E-00F3-E8A2E56AED76}"/>
              </a:ext>
            </a:extLst>
          </p:cNvPr>
          <p:cNvSpPr>
            <a:spLocks noGrp="1"/>
          </p:cNvSpPr>
          <p:nvPr>
            <p:ph type="title"/>
          </p:nvPr>
        </p:nvSpPr>
        <p:spPr/>
        <p:txBody>
          <a:bodyPr>
            <a:normAutofit fontScale="90000"/>
          </a:bodyPr>
          <a:lstStyle/>
          <a:p>
            <a:r>
              <a:rPr lang="en-US" sz="4400" dirty="0">
                <a:effectLst/>
                <a:latin typeface="Times New Roman" panose="02020603050405020304" pitchFamily="18" charset="0"/>
                <a:ea typeface="Calibri" panose="020F0502020204030204" pitchFamily="34" charset="0"/>
                <a:cs typeface="Mangal" panose="02040503050203030202" pitchFamily="18" charset="0"/>
              </a:rPr>
              <a:t>Database Design and Different Operations</a:t>
            </a:r>
            <a:endParaRPr lang="en-US" dirty="0"/>
          </a:p>
        </p:txBody>
      </p:sp>
      <p:sp>
        <p:nvSpPr>
          <p:cNvPr id="3" name="Content Placeholder 2">
            <a:extLst>
              <a:ext uri="{FF2B5EF4-FFF2-40B4-BE49-F238E27FC236}">
                <a16:creationId xmlns:a16="http://schemas.microsoft.com/office/drawing/2014/main" id="{E69C6D07-344F-3E12-9ABA-249DD2A4BBD1}"/>
              </a:ext>
            </a:extLst>
          </p:cNvPr>
          <p:cNvSpPr>
            <a:spLocks noGrp="1"/>
          </p:cNvSpPr>
          <p:nvPr>
            <p:ph idx="1"/>
          </p:nvPr>
        </p:nvSpPr>
        <p:spPr>
          <a:xfrm>
            <a:off x="1295401" y="2566763"/>
            <a:ext cx="4528350" cy="3506517"/>
          </a:xfrm>
        </p:spPr>
        <p:txBody>
          <a:bodyPr>
            <a:normAutofit/>
          </a:bodyPr>
          <a:lstStyle/>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Database Creation </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Table Creation and Relations Between different tables</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CRUD Operation</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SQL Query</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Join </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Sub Query </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Aggregate Functions</a:t>
            </a:r>
            <a:endParaRPr lang="en-US" sz="2800"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B92415C-60AB-F830-C4DC-DF9F34716E4B}"/>
              </a:ext>
            </a:extLst>
          </p:cNvPr>
          <p:cNvSpPr txBox="1"/>
          <p:nvPr/>
        </p:nvSpPr>
        <p:spPr>
          <a:xfrm>
            <a:off x="7421430" y="2519758"/>
            <a:ext cx="5712542" cy="954107"/>
          </a:xfrm>
          <a:prstGeom prst="rect">
            <a:avLst/>
          </a:prstGeom>
          <a:noFill/>
        </p:spPr>
        <p:txBody>
          <a:bodyPr wrap="square" rtlCol="0">
            <a:spAutoFit/>
          </a:bodyPr>
          <a:lstStyle/>
          <a:p>
            <a:r>
              <a:rPr lang="en-US" sz="1400" dirty="0">
                <a:latin typeface="Times New Roman" panose="02020603050405020304" pitchFamily="18" charset="0"/>
                <a:cs typeface="Times New Roman" panose="02020603050405020304" pitchFamily="18" charset="0"/>
              </a:rPr>
              <a:t>CREATE TABLE orders (</a:t>
            </a:r>
          </a:p>
          <a:p>
            <a:r>
              <a:rPr lang="en-US" sz="1400" dirty="0">
                <a:latin typeface="Times New Roman" panose="02020603050405020304" pitchFamily="18" charset="0"/>
                <a:cs typeface="Times New Roman" panose="02020603050405020304" pitchFamily="18" charset="0"/>
              </a:rPr>
              <a:t>  id int PRIMARY KEY AUTO_INCREMENT,</a:t>
            </a:r>
          </a:p>
          <a:p>
            <a:r>
              <a:rPr lang="en-US" sz="1400" dirty="0">
                <a:latin typeface="Times New Roman" panose="02020603050405020304" pitchFamily="18" charset="0"/>
                <a:cs typeface="Times New Roman" panose="02020603050405020304" pitchFamily="18" charset="0"/>
              </a:rPr>
              <a:t>  user_id int,</a:t>
            </a:r>
          </a:p>
          <a:p>
            <a:r>
              <a:rPr lang="en-US" sz="1400" dirty="0">
                <a:latin typeface="Times New Roman" panose="02020603050405020304" pitchFamily="18" charset="0"/>
                <a:cs typeface="Times New Roman" panose="02020603050405020304" pitchFamily="18" charset="0"/>
              </a:rPr>
              <a:t>  FOREIGN</a:t>
            </a:r>
          </a:p>
        </p:txBody>
      </p:sp>
      <p:sp>
        <p:nvSpPr>
          <p:cNvPr id="5" name="Date Placeholder 4">
            <a:extLst>
              <a:ext uri="{FF2B5EF4-FFF2-40B4-BE49-F238E27FC236}">
                <a16:creationId xmlns:a16="http://schemas.microsoft.com/office/drawing/2014/main" id="{AA869172-37F0-4BBD-752B-1BB354508C73}"/>
              </a:ext>
            </a:extLst>
          </p:cNvPr>
          <p:cNvSpPr>
            <a:spLocks noGrp="1"/>
          </p:cNvSpPr>
          <p:nvPr>
            <p:ph type="dt" sz="half" idx="10"/>
          </p:nvPr>
        </p:nvSpPr>
        <p:spPr/>
        <p:txBody>
          <a:bodyPr/>
          <a:lstStyle/>
          <a:p>
            <a:fld id="{2A1F4AEE-4342-4B7E-A688-6C4C991B1BA1}" type="datetime1">
              <a:rPr lang="en-US" smtClean="0"/>
              <a:t>2023-01-29</a:t>
            </a:fld>
            <a:endParaRPr lang="en-US"/>
          </a:p>
        </p:txBody>
      </p:sp>
      <p:sp>
        <p:nvSpPr>
          <p:cNvPr id="9" name="Slide Number Placeholder 8">
            <a:extLst>
              <a:ext uri="{FF2B5EF4-FFF2-40B4-BE49-F238E27FC236}">
                <a16:creationId xmlns:a16="http://schemas.microsoft.com/office/drawing/2014/main" id="{BFC7D556-44A7-D8BC-C415-9E71C83A67EF}"/>
              </a:ext>
            </a:extLst>
          </p:cNvPr>
          <p:cNvSpPr>
            <a:spLocks noGrp="1"/>
          </p:cNvSpPr>
          <p:nvPr>
            <p:ph type="sldNum" sz="quarter" idx="12"/>
          </p:nvPr>
        </p:nvSpPr>
        <p:spPr/>
        <p:txBody>
          <a:bodyPr/>
          <a:lstStyle/>
          <a:p>
            <a:fld id="{9E781F3D-E940-450B-B1F9-A1C2E54688BA}" type="slidenum">
              <a:rPr lang="en-US" smtClean="0"/>
              <a:t>15</a:t>
            </a:fld>
            <a:endParaRPr lang="en-US"/>
          </a:p>
        </p:txBody>
      </p:sp>
      <p:pic>
        <p:nvPicPr>
          <p:cNvPr id="6" name="Picture 5">
            <a:extLst>
              <a:ext uri="{FF2B5EF4-FFF2-40B4-BE49-F238E27FC236}">
                <a16:creationId xmlns:a16="http://schemas.microsoft.com/office/drawing/2014/main" id="{9EA12510-E781-E6E2-9615-1892216CCD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9450" y="3799961"/>
            <a:ext cx="4696102" cy="2075907"/>
          </a:xfrm>
          <a:prstGeom prst="rect">
            <a:avLst/>
          </a:prstGeom>
        </p:spPr>
      </p:pic>
    </p:spTree>
    <p:extLst>
      <p:ext uri="{BB962C8B-B14F-4D97-AF65-F5344CB8AC3E}">
        <p14:creationId xmlns:p14="http://schemas.microsoft.com/office/powerpoint/2010/main" val="2947363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75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1000"/>
                                        <p:tgtEl>
                                          <p:spTgt spid="3">
                                            <p:txEl>
                                              <p:pRg st="1" end="1"/>
                                            </p:txEl>
                                          </p:spTgt>
                                        </p:tgtEl>
                                      </p:cBhvr>
                                    </p:animEffect>
                                    <p:anim calcmode="lin" valueType="num">
                                      <p:cBhvr>
                                        <p:cTn id="22"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75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75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fade">
                                      <p:cBhvr>
                                        <p:cTn id="36" dur="1000"/>
                                        <p:tgtEl>
                                          <p:spTgt spid="3">
                                            <p:txEl>
                                              <p:pRg st="4" end="4"/>
                                            </p:txEl>
                                          </p:spTgt>
                                        </p:tgtEl>
                                      </p:cBhvr>
                                    </p:animEffect>
                                    <p:anim calcmode="lin" valueType="num">
                                      <p:cBhvr>
                                        <p:cTn id="37"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8"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750"/>
                                  </p:stCondLst>
                                  <p:childTnLst>
                                    <p:set>
                                      <p:cBhvr>
                                        <p:cTn id="40" dur="1" fill="hold">
                                          <p:stCondLst>
                                            <p:cond delay="0"/>
                                          </p:stCondLst>
                                        </p:cTn>
                                        <p:tgtEl>
                                          <p:spTgt spid="3">
                                            <p:txEl>
                                              <p:pRg st="5" end="5"/>
                                            </p:txEl>
                                          </p:spTgt>
                                        </p:tgtEl>
                                        <p:attrNameLst>
                                          <p:attrName>style.visibility</p:attrName>
                                        </p:attrNameLst>
                                      </p:cBhvr>
                                      <p:to>
                                        <p:strVal val="visible"/>
                                      </p:to>
                                    </p:set>
                                    <p:animEffect transition="in" filter="fade">
                                      <p:cBhvr>
                                        <p:cTn id="41" dur="1000"/>
                                        <p:tgtEl>
                                          <p:spTgt spid="3">
                                            <p:txEl>
                                              <p:pRg st="5" end="5"/>
                                            </p:txEl>
                                          </p:spTgt>
                                        </p:tgtEl>
                                      </p:cBhvr>
                                    </p:animEffect>
                                    <p:anim calcmode="lin" valueType="num">
                                      <p:cBhvr>
                                        <p:cTn id="42"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3" dur="1000" fill="hold"/>
                                        <p:tgtEl>
                                          <p:spTgt spid="3">
                                            <p:txEl>
                                              <p:pRg st="5" end="5"/>
                                            </p:txEl>
                                          </p:spTgt>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75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fade">
                                      <p:cBhvr>
                                        <p:cTn id="46" dur="1000"/>
                                        <p:tgtEl>
                                          <p:spTgt spid="3">
                                            <p:txEl>
                                              <p:pRg st="6" end="6"/>
                                            </p:txEl>
                                          </p:spTgt>
                                        </p:tgtEl>
                                      </p:cBhvr>
                                    </p:animEffect>
                                    <p:anim calcmode="lin" valueType="num">
                                      <p:cBhvr>
                                        <p:cTn id="4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750"/>
                                  </p:stCondLst>
                                  <p:childTnLst>
                                    <p:set>
                                      <p:cBhvr>
                                        <p:cTn id="52" dur="1" fill="hold">
                                          <p:stCondLst>
                                            <p:cond delay="0"/>
                                          </p:stCondLst>
                                        </p:cTn>
                                        <p:tgtEl>
                                          <p:spTgt spid="4">
                                            <p:txEl>
                                              <p:pRg st="0" end="0"/>
                                            </p:txEl>
                                          </p:spTgt>
                                        </p:tgtEl>
                                        <p:attrNameLst>
                                          <p:attrName>style.visibility</p:attrName>
                                        </p:attrNameLst>
                                      </p:cBhvr>
                                      <p:to>
                                        <p:strVal val="visible"/>
                                      </p:to>
                                    </p:set>
                                    <p:animEffect transition="in" filter="fade">
                                      <p:cBhvr>
                                        <p:cTn id="53" dur="1000"/>
                                        <p:tgtEl>
                                          <p:spTgt spid="4">
                                            <p:txEl>
                                              <p:pRg st="0" end="0"/>
                                            </p:txEl>
                                          </p:spTgt>
                                        </p:tgtEl>
                                      </p:cBhvr>
                                    </p:animEffect>
                                    <p:anim calcmode="lin" valueType="num">
                                      <p:cBhvr>
                                        <p:cTn id="54"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55" dur="1000" fill="hold"/>
                                        <p:tgtEl>
                                          <p:spTgt spid="4">
                                            <p:txEl>
                                              <p:pRg st="0" end="0"/>
                                            </p:txEl>
                                          </p:spTgt>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750"/>
                                  </p:stCondLst>
                                  <p:childTnLst>
                                    <p:set>
                                      <p:cBhvr>
                                        <p:cTn id="57" dur="1" fill="hold">
                                          <p:stCondLst>
                                            <p:cond delay="0"/>
                                          </p:stCondLst>
                                        </p:cTn>
                                        <p:tgtEl>
                                          <p:spTgt spid="4">
                                            <p:txEl>
                                              <p:pRg st="1" end="1"/>
                                            </p:txEl>
                                          </p:spTgt>
                                        </p:tgtEl>
                                        <p:attrNameLst>
                                          <p:attrName>style.visibility</p:attrName>
                                        </p:attrNameLst>
                                      </p:cBhvr>
                                      <p:to>
                                        <p:strVal val="visible"/>
                                      </p:to>
                                    </p:set>
                                    <p:animEffect transition="in" filter="fade">
                                      <p:cBhvr>
                                        <p:cTn id="58" dur="1000"/>
                                        <p:tgtEl>
                                          <p:spTgt spid="4">
                                            <p:txEl>
                                              <p:pRg st="1" end="1"/>
                                            </p:txEl>
                                          </p:spTgt>
                                        </p:tgtEl>
                                      </p:cBhvr>
                                    </p:animEffect>
                                    <p:anim calcmode="lin" valueType="num">
                                      <p:cBhvr>
                                        <p:cTn id="59"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60" dur="1000" fill="hold"/>
                                        <p:tgtEl>
                                          <p:spTgt spid="4">
                                            <p:txEl>
                                              <p:pRg st="1" end="1"/>
                                            </p:txEl>
                                          </p:spTgt>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750"/>
                                  </p:stCondLst>
                                  <p:childTnLst>
                                    <p:set>
                                      <p:cBhvr>
                                        <p:cTn id="62" dur="1" fill="hold">
                                          <p:stCondLst>
                                            <p:cond delay="0"/>
                                          </p:stCondLst>
                                        </p:cTn>
                                        <p:tgtEl>
                                          <p:spTgt spid="4">
                                            <p:txEl>
                                              <p:pRg st="2" end="2"/>
                                            </p:txEl>
                                          </p:spTgt>
                                        </p:tgtEl>
                                        <p:attrNameLst>
                                          <p:attrName>style.visibility</p:attrName>
                                        </p:attrNameLst>
                                      </p:cBhvr>
                                      <p:to>
                                        <p:strVal val="visible"/>
                                      </p:to>
                                    </p:set>
                                    <p:animEffect transition="in" filter="fade">
                                      <p:cBhvr>
                                        <p:cTn id="63" dur="1000"/>
                                        <p:tgtEl>
                                          <p:spTgt spid="4">
                                            <p:txEl>
                                              <p:pRg st="2" end="2"/>
                                            </p:txEl>
                                          </p:spTgt>
                                        </p:tgtEl>
                                      </p:cBhvr>
                                    </p:animEffect>
                                    <p:anim calcmode="lin" valueType="num">
                                      <p:cBhvr>
                                        <p:cTn id="64"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65" dur="1000" fill="hold"/>
                                        <p:tgtEl>
                                          <p:spTgt spid="4">
                                            <p:txEl>
                                              <p:pRg st="2" end="2"/>
                                            </p:txEl>
                                          </p:spTgt>
                                        </p:tgtEl>
                                        <p:attrNameLst>
                                          <p:attrName>ppt_y</p:attrName>
                                        </p:attrNameLst>
                                      </p:cBhvr>
                                      <p:tavLst>
                                        <p:tav tm="0">
                                          <p:val>
                                            <p:strVal val="#ppt_y+.1"/>
                                          </p:val>
                                        </p:tav>
                                        <p:tav tm="100000">
                                          <p:val>
                                            <p:strVal val="#ppt_y"/>
                                          </p:val>
                                        </p:tav>
                                      </p:tavLst>
                                    </p:anim>
                                  </p:childTnLst>
                                </p:cTn>
                              </p:par>
                              <p:par>
                                <p:cTn id="66" presetID="42" presetClass="entr" presetSubtype="0" fill="hold" nodeType="withEffect">
                                  <p:stCondLst>
                                    <p:cond delay="750"/>
                                  </p:stCondLst>
                                  <p:childTnLst>
                                    <p:set>
                                      <p:cBhvr>
                                        <p:cTn id="67" dur="1" fill="hold">
                                          <p:stCondLst>
                                            <p:cond delay="0"/>
                                          </p:stCondLst>
                                        </p:cTn>
                                        <p:tgtEl>
                                          <p:spTgt spid="4">
                                            <p:txEl>
                                              <p:pRg st="3" end="3"/>
                                            </p:txEl>
                                          </p:spTgt>
                                        </p:tgtEl>
                                        <p:attrNameLst>
                                          <p:attrName>style.visibility</p:attrName>
                                        </p:attrNameLst>
                                      </p:cBhvr>
                                      <p:to>
                                        <p:strVal val="visible"/>
                                      </p:to>
                                    </p:set>
                                    <p:animEffect transition="in" filter="fade">
                                      <p:cBhvr>
                                        <p:cTn id="68" dur="1000"/>
                                        <p:tgtEl>
                                          <p:spTgt spid="4">
                                            <p:txEl>
                                              <p:pRg st="3" end="3"/>
                                            </p:txEl>
                                          </p:spTgt>
                                        </p:tgtEl>
                                      </p:cBhvr>
                                    </p:animEffect>
                                    <p:anim calcmode="lin" valueType="num">
                                      <p:cBhvr>
                                        <p:cTn id="69"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70" dur="10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200CDC7-F2FD-25D4-B4C4-737102A30ABD}"/>
              </a:ext>
            </a:extLst>
          </p:cNvPr>
          <p:cNvSpPr>
            <a:spLocks noGrp="1"/>
          </p:cNvSpPr>
          <p:nvPr>
            <p:ph idx="1"/>
          </p:nvPr>
        </p:nvSpPr>
        <p:spPr>
          <a:xfrm>
            <a:off x="1091215" y="2542339"/>
            <a:ext cx="10278647" cy="3334678"/>
          </a:xfrm>
        </p:spPr>
        <p:txBody>
          <a:bodyPr>
            <a:normAutofit/>
          </a:bodyPr>
          <a:lstStyle/>
          <a:p>
            <a:pPr marL="0" indent="0">
              <a:buNone/>
            </a:pPr>
            <a:r>
              <a:rPr lang="en-US" sz="2000" dirty="0">
                <a:latin typeface="Times New Roman" panose="02020603050405020304" pitchFamily="18" charset="0"/>
                <a:cs typeface="Times New Roman" panose="02020603050405020304" pitchFamily="18" charset="0"/>
              </a:rPr>
              <a:t>CRUD Operation (CRUD stands for Create, Read, Update, and Delete).</a:t>
            </a:r>
          </a:p>
          <a:p>
            <a:pPr marL="0" indent="0">
              <a:buNone/>
            </a:pPr>
            <a:r>
              <a:rPr lang="en-US" sz="2000" dirty="0">
                <a:latin typeface="Times New Roman" panose="02020603050405020304" pitchFamily="18" charset="0"/>
                <a:cs typeface="Times New Roman" panose="02020603050405020304" pitchFamily="18" charset="0"/>
              </a:rPr>
              <a:t>SQL Query </a:t>
            </a:r>
          </a:p>
          <a:p>
            <a:r>
              <a:rPr lang="en-US" sz="2000" dirty="0">
                <a:latin typeface="Times New Roman" panose="02020603050405020304" pitchFamily="18" charset="0"/>
                <a:cs typeface="Times New Roman" panose="02020603050405020304" pitchFamily="18" charset="0"/>
              </a:rPr>
              <a:t>SELECT: Used to retrieve data from the database.(SELECT * FROM users WHERE age &gt; 25;)</a:t>
            </a:r>
          </a:p>
          <a:p>
            <a:r>
              <a:rPr lang="en-US" sz="2000" dirty="0">
                <a:latin typeface="Times New Roman" panose="02020603050405020304" pitchFamily="18" charset="0"/>
                <a:cs typeface="Times New Roman" panose="02020603050405020304" pitchFamily="18" charset="0"/>
              </a:rPr>
              <a:t>INSERT: Used to insert new data into the database.</a:t>
            </a:r>
          </a:p>
          <a:p>
            <a:r>
              <a:rPr lang="en-US" sz="2000" dirty="0">
                <a:latin typeface="Times New Roman" panose="02020603050405020304" pitchFamily="18" charset="0"/>
                <a:cs typeface="Times New Roman" panose="02020603050405020304" pitchFamily="18" charset="0"/>
              </a:rPr>
              <a:t>UPDATE: Used to modify existing data in the database.</a:t>
            </a:r>
          </a:p>
          <a:p>
            <a:r>
              <a:rPr lang="en-US" sz="2000" dirty="0">
                <a:latin typeface="Times New Roman" panose="02020603050405020304" pitchFamily="18" charset="0"/>
                <a:cs typeface="Times New Roman" panose="02020603050405020304" pitchFamily="18" charset="0"/>
              </a:rPr>
              <a:t>DELETE: Used to delete data from the database.</a:t>
            </a:r>
          </a:p>
          <a:p>
            <a:r>
              <a:rPr lang="en-US" sz="2000" dirty="0">
                <a:latin typeface="Times New Roman" panose="02020603050405020304" pitchFamily="18" charset="0"/>
                <a:cs typeface="Times New Roman" panose="02020603050405020304" pitchFamily="18" charset="0"/>
              </a:rPr>
              <a:t>CREATE: Used to create new tables or other objects in the database.</a:t>
            </a:r>
          </a:p>
        </p:txBody>
      </p:sp>
      <p:sp>
        <p:nvSpPr>
          <p:cNvPr id="2" name="Date Placeholder 1">
            <a:extLst>
              <a:ext uri="{FF2B5EF4-FFF2-40B4-BE49-F238E27FC236}">
                <a16:creationId xmlns:a16="http://schemas.microsoft.com/office/drawing/2014/main" id="{0370EA85-295B-2F14-B953-01A0729521D5}"/>
              </a:ext>
            </a:extLst>
          </p:cNvPr>
          <p:cNvSpPr>
            <a:spLocks noGrp="1"/>
          </p:cNvSpPr>
          <p:nvPr>
            <p:ph type="dt" sz="half" idx="10"/>
          </p:nvPr>
        </p:nvSpPr>
        <p:spPr/>
        <p:txBody>
          <a:bodyPr/>
          <a:lstStyle/>
          <a:p>
            <a:fld id="{3418D972-F5E8-4278-B841-A8572B4F5A3E}" type="datetime1">
              <a:rPr lang="en-US" smtClean="0"/>
              <a:t>2023-01-29</a:t>
            </a:fld>
            <a:endParaRPr lang="en-US"/>
          </a:p>
        </p:txBody>
      </p:sp>
      <p:sp>
        <p:nvSpPr>
          <p:cNvPr id="7" name="Slide Number Placeholder 6">
            <a:extLst>
              <a:ext uri="{FF2B5EF4-FFF2-40B4-BE49-F238E27FC236}">
                <a16:creationId xmlns:a16="http://schemas.microsoft.com/office/drawing/2014/main" id="{16BDDC11-4C5C-2B5E-965B-880838A10027}"/>
              </a:ext>
            </a:extLst>
          </p:cNvPr>
          <p:cNvSpPr>
            <a:spLocks noGrp="1"/>
          </p:cNvSpPr>
          <p:nvPr>
            <p:ph type="sldNum" sz="quarter" idx="12"/>
          </p:nvPr>
        </p:nvSpPr>
        <p:spPr/>
        <p:txBody>
          <a:bodyPr/>
          <a:lstStyle/>
          <a:p>
            <a:fld id="{9E781F3D-E940-450B-B1F9-A1C2E54688BA}" type="slidenum">
              <a:rPr lang="en-US" smtClean="0"/>
              <a:t>16</a:t>
            </a:fld>
            <a:endParaRPr lang="en-US"/>
          </a:p>
        </p:txBody>
      </p:sp>
      <p:sp>
        <p:nvSpPr>
          <p:cNvPr id="4" name="Title 1">
            <a:extLst>
              <a:ext uri="{FF2B5EF4-FFF2-40B4-BE49-F238E27FC236}">
                <a16:creationId xmlns:a16="http://schemas.microsoft.com/office/drawing/2014/main" id="{C4C3AB6C-04EA-A2E6-0695-72033385A6B2}"/>
              </a:ext>
            </a:extLst>
          </p:cNvPr>
          <p:cNvSpPr>
            <a:spLocks noGrp="1"/>
          </p:cNvSpPr>
          <p:nvPr>
            <p:ph type="title"/>
          </p:nvPr>
        </p:nvSpPr>
        <p:spPr>
          <a:xfrm>
            <a:off x="1295402" y="982132"/>
            <a:ext cx="9601196" cy="1303867"/>
          </a:xfrm>
        </p:spPr>
        <p:txBody>
          <a:bodyPr>
            <a:normAutofit/>
          </a:bodyPr>
          <a:lstStyle/>
          <a:p>
            <a:r>
              <a:rPr lang="en-US" sz="4400" dirty="0">
                <a:solidFill>
                  <a:schemeClr val="tx1">
                    <a:lumMod val="50000"/>
                    <a:lumOff val="50000"/>
                  </a:schemeClr>
                </a:solidFill>
                <a:effectLst/>
                <a:latin typeface="Times New Roman" panose="02020603050405020304" pitchFamily="18" charset="0"/>
                <a:ea typeface="Calibri" panose="020F0502020204030204" pitchFamily="34" charset="0"/>
                <a:cs typeface="Mangal" panose="02040503050203030202" pitchFamily="18" charset="0"/>
              </a:rPr>
              <a:t>Database Continue..</a:t>
            </a:r>
            <a:endParaRPr lang="en-US" dirty="0">
              <a:solidFill>
                <a:schemeClr val="tx1">
                  <a:lumMod val="50000"/>
                  <a:lumOff val="50000"/>
                </a:schemeClr>
              </a:solidFill>
            </a:endParaRPr>
          </a:p>
        </p:txBody>
      </p:sp>
    </p:spTree>
    <p:extLst>
      <p:ext uri="{BB962C8B-B14F-4D97-AF65-F5344CB8AC3E}">
        <p14:creationId xmlns:p14="http://schemas.microsoft.com/office/powerpoint/2010/main" val="4253408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75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75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75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1000"/>
                                        <p:tgtEl>
                                          <p:spTgt spid="3">
                                            <p:txEl>
                                              <p:pRg st="2" end="2"/>
                                            </p:txEl>
                                          </p:spTgt>
                                        </p:tgtEl>
                                      </p:cBhvr>
                                    </p:animEffect>
                                    <p:anim calcmode="lin" valueType="num">
                                      <p:cBhvr>
                                        <p:cTn id="1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75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1000"/>
                                        <p:tgtEl>
                                          <p:spTgt spid="3">
                                            <p:txEl>
                                              <p:pRg st="3" end="3"/>
                                            </p:txEl>
                                          </p:spTgt>
                                        </p:tgtEl>
                                      </p:cBhvr>
                                    </p:animEffect>
                                    <p:anim calcmode="lin" valueType="num">
                                      <p:cBhvr>
                                        <p:cTn id="23"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75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1000"/>
                                        <p:tgtEl>
                                          <p:spTgt spid="3">
                                            <p:txEl>
                                              <p:pRg st="4" end="4"/>
                                            </p:txEl>
                                          </p:spTgt>
                                        </p:tgtEl>
                                      </p:cBhvr>
                                    </p:animEffect>
                                    <p:anim calcmode="lin" valueType="num">
                                      <p:cBhvr>
                                        <p:cTn id="2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75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0"/>
                                        <p:tgtEl>
                                          <p:spTgt spid="3">
                                            <p:txEl>
                                              <p:pRg st="5" end="5"/>
                                            </p:txEl>
                                          </p:spTgt>
                                        </p:tgtEl>
                                      </p:cBhvr>
                                    </p:animEffect>
                                    <p:anim calcmode="lin" valueType="num">
                                      <p:cBhvr>
                                        <p:cTn id="3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75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1000"/>
                                        <p:tgtEl>
                                          <p:spTgt spid="3">
                                            <p:txEl>
                                              <p:pRg st="6" end="6"/>
                                            </p:txEl>
                                          </p:spTgt>
                                        </p:tgtEl>
                                      </p:cBhvr>
                                    </p:animEffect>
                                    <p:anim calcmode="lin" valueType="num">
                                      <p:cBhvr>
                                        <p:cTn id="38"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40" fill="hold">
                            <p:stCondLst>
                              <p:cond delay="1750"/>
                            </p:stCondLst>
                            <p:childTnLst>
                              <p:par>
                                <p:cTn id="41" presetID="42" presetClass="entr" presetSubtype="0" fill="hold" grpId="0" nodeType="afterEffect">
                                  <p:stCondLst>
                                    <p:cond delay="750"/>
                                  </p:stCondLst>
                                  <p:childTnLst>
                                    <p:set>
                                      <p:cBhvr>
                                        <p:cTn id="42" dur="1" fill="hold">
                                          <p:stCondLst>
                                            <p:cond delay="0"/>
                                          </p:stCondLst>
                                        </p:cTn>
                                        <p:tgtEl>
                                          <p:spTgt spid="4"/>
                                        </p:tgtEl>
                                        <p:attrNameLst>
                                          <p:attrName>style.visibility</p:attrName>
                                        </p:attrNameLst>
                                      </p:cBhvr>
                                      <p:to>
                                        <p:strVal val="visible"/>
                                      </p:to>
                                    </p:set>
                                    <p:animEffect transition="in" filter="fade">
                                      <p:cBhvr>
                                        <p:cTn id="43" dur="1000"/>
                                        <p:tgtEl>
                                          <p:spTgt spid="4"/>
                                        </p:tgtEl>
                                      </p:cBhvr>
                                    </p:animEffect>
                                    <p:anim calcmode="lin" valueType="num">
                                      <p:cBhvr>
                                        <p:cTn id="44" dur="1000" fill="hold"/>
                                        <p:tgtEl>
                                          <p:spTgt spid="4"/>
                                        </p:tgtEl>
                                        <p:attrNameLst>
                                          <p:attrName>ppt_x</p:attrName>
                                        </p:attrNameLst>
                                      </p:cBhvr>
                                      <p:tavLst>
                                        <p:tav tm="0">
                                          <p:val>
                                            <p:strVal val="#ppt_x"/>
                                          </p:val>
                                        </p:tav>
                                        <p:tav tm="100000">
                                          <p:val>
                                            <p:strVal val="#ppt_x"/>
                                          </p:val>
                                        </p:tav>
                                      </p:tavLst>
                                    </p:anim>
                                    <p:anim calcmode="lin" valueType="num">
                                      <p:cBhvr>
                                        <p:cTn id="4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5857425-0439-3D56-55C9-DAF270E5F5D3}"/>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BC7A2C4B-F5E7-7EAF-5A6E-3187C26EF0D4}"/>
              </a:ext>
            </a:extLst>
          </p:cNvPr>
          <p:cNvSpPr>
            <a:spLocks noGrp="1"/>
          </p:cNvSpPr>
          <p:nvPr>
            <p:ph type="sldNum" sz="quarter" idx="12"/>
          </p:nvPr>
        </p:nvSpPr>
        <p:spPr/>
        <p:txBody>
          <a:bodyPr/>
          <a:lstStyle/>
          <a:p>
            <a:fld id="{9E781F3D-E940-450B-B1F9-A1C2E54688BA}" type="slidenum">
              <a:rPr lang="en-US" smtClean="0"/>
              <a:t>17</a:t>
            </a:fld>
            <a:endParaRPr lang="en-US"/>
          </a:p>
        </p:txBody>
      </p:sp>
      <p:pic>
        <p:nvPicPr>
          <p:cNvPr id="7" name="Picture 6">
            <a:extLst>
              <a:ext uri="{FF2B5EF4-FFF2-40B4-BE49-F238E27FC236}">
                <a16:creationId xmlns:a16="http://schemas.microsoft.com/office/drawing/2014/main" id="{6BEFD8D6-B8C7-F536-22A2-2C0A325364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6509" y="828244"/>
            <a:ext cx="7838981" cy="4462848"/>
          </a:xfrm>
          <a:prstGeom prst="rect">
            <a:avLst/>
          </a:prstGeom>
        </p:spPr>
      </p:pic>
      <p:sp>
        <p:nvSpPr>
          <p:cNvPr id="3" name="TextBox 2">
            <a:extLst>
              <a:ext uri="{FF2B5EF4-FFF2-40B4-BE49-F238E27FC236}">
                <a16:creationId xmlns:a16="http://schemas.microsoft.com/office/drawing/2014/main" id="{B54E57E1-C3EA-63DC-31D4-C8A1DBF57F37}"/>
              </a:ext>
            </a:extLst>
          </p:cNvPr>
          <p:cNvSpPr txBox="1"/>
          <p:nvPr/>
        </p:nvSpPr>
        <p:spPr>
          <a:xfrm>
            <a:off x="4511336" y="5440941"/>
            <a:ext cx="3169328"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Select query with join </a:t>
            </a:r>
          </a:p>
        </p:txBody>
      </p:sp>
    </p:spTree>
    <p:extLst>
      <p:ext uri="{BB962C8B-B14F-4D97-AF65-F5344CB8AC3E}">
        <p14:creationId xmlns:p14="http://schemas.microsoft.com/office/powerpoint/2010/main" val="1828787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4766E-6032-FC45-BD96-2580A3601591}"/>
              </a:ext>
            </a:extLst>
          </p:cNvPr>
          <p:cNvSpPr>
            <a:spLocks noGrp="1"/>
          </p:cNvSpPr>
          <p:nvPr>
            <p:ph type="title"/>
          </p:nvPr>
        </p:nvSpPr>
        <p:spPr/>
        <p:txBody>
          <a:bodyPr/>
          <a:lstStyle/>
          <a:p>
            <a:r>
              <a:rPr lang="en-US" dirty="0"/>
              <a:t>PHP</a:t>
            </a:r>
          </a:p>
        </p:txBody>
      </p:sp>
      <p:sp>
        <p:nvSpPr>
          <p:cNvPr id="3" name="Content Placeholder 2">
            <a:extLst>
              <a:ext uri="{FF2B5EF4-FFF2-40B4-BE49-F238E27FC236}">
                <a16:creationId xmlns:a16="http://schemas.microsoft.com/office/drawing/2014/main" id="{03EAE0FB-6045-6B09-04DF-8F443EF215BA}"/>
              </a:ext>
            </a:extLst>
          </p:cNvPr>
          <p:cNvSpPr>
            <a:spLocks noGrp="1"/>
          </p:cNvSpPr>
          <p:nvPr>
            <p:ph idx="1"/>
          </p:nvPr>
        </p:nvSpPr>
        <p:spPr>
          <a:xfrm>
            <a:off x="1366685" y="2434802"/>
            <a:ext cx="9529913" cy="3823430"/>
          </a:xfrm>
        </p:spPr>
        <p:txBody>
          <a:bodyPr>
            <a:noAutofit/>
          </a:bodyPr>
          <a:lstStyle/>
          <a:p>
            <a:pPr algn="just"/>
            <a:r>
              <a:rPr kumimoji="0" lang="en-US" sz="2000" b="0" i="0" u="none" strike="noStrike" kern="120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rPr>
              <a:t>PHP Syntax</a:t>
            </a:r>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Variables,  Echo and Print</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 types </a:t>
            </a: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String, Integer, Character, Constant and so on)</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Operator, Conditional Statement</a:t>
            </a:r>
            <a:endPar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Loop, Function, Array &amp; its types, Supper Global Variable, Datetime.</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Session &amp; Cookie, Exception Handling</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Database and MySQL</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Database module generate SQL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US"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80A8EF88-77D4-B42F-7025-4872FE9D95ED}"/>
              </a:ext>
            </a:extLst>
          </p:cNvPr>
          <p:cNvSpPr>
            <a:spLocks noGrp="1"/>
          </p:cNvSpPr>
          <p:nvPr>
            <p:ph type="dt" sz="half" idx="10"/>
          </p:nvPr>
        </p:nvSpPr>
        <p:spPr/>
        <p:txBody>
          <a:bodyPr/>
          <a:lstStyle/>
          <a:p>
            <a:fld id="{D592A76C-9F8A-4E74-8767-8A17BE8D4F9B}" type="datetime1">
              <a:rPr lang="en-US" smtClean="0"/>
              <a:t>2023-01-29</a:t>
            </a:fld>
            <a:endParaRPr lang="en-US"/>
          </a:p>
        </p:txBody>
      </p:sp>
      <p:sp>
        <p:nvSpPr>
          <p:cNvPr id="8" name="Slide Number Placeholder 7">
            <a:extLst>
              <a:ext uri="{FF2B5EF4-FFF2-40B4-BE49-F238E27FC236}">
                <a16:creationId xmlns:a16="http://schemas.microsoft.com/office/drawing/2014/main" id="{1AECA9A8-69E1-6C86-32C7-A4DFCF9B6ABB}"/>
              </a:ext>
            </a:extLst>
          </p:cNvPr>
          <p:cNvSpPr>
            <a:spLocks noGrp="1"/>
          </p:cNvSpPr>
          <p:nvPr>
            <p:ph type="sldNum" sz="quarter" idx="12"/>
          </p:nvPr>
        </p:nvSpPr>
        <p:spPr/>
        <p:txBody>
          <a:bodyPr/>
          <a:lstStyle/>
          <a:p>
            <a:fld id="{9E781F3D-E940-450B-B1F9-A1C2E54688BA}" type="slidenum">
              <a:rPr lang="en-US" smtClean="0"/>
              <a:t>18</a:t>
            </a:fld>
            <a:endParaRPr lang="en-US"/>
          </a:p>
        </p:txBody>
      </p:sp>
    </p:spTree>
    <p:extLst>
      <p:ext uri="{BB962C8B-B14F-4D97-AF65-F5344CB8AC3E}">
        <p14:creationId xmlns:p14="http://schemas.microsoft.com/office/powerpoint/2010/main" val="1633185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grpId="0"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grpId="0"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grpId="0"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grpId="0"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42" presetClass="entr" presetSubtype="0" fill="hold" grpId="0" nodeType="afterEffect">
                                  <p:stCondLst>
                                    <p:cond delay="75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500"/>
                            </p:stCondLst>
                            <p:childTnLst>
                              <p:par>
                                <p:cTn id="41" presetID="42" presetClass="entr" presetSubtype="0" fill="hold" grpId="0" nodeType="afterEffect">
                                  <p:stCondLst>
                                    <p:cond delay="75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6" fill="hold">
                            <p:stCondLst>
                              <p:cond delay="12250"/>
                            </p:stCondLst>
                            <p:childTnLst>
                              <p:par>
                                <p:cTn id="47" presetID="42" presetClass="entr" presetSubtype="0" fill="hold" grpId="0" nodeType="afterEffect">
                                  <p:stCondLst>
                                    <p:cond delay="75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9C74F61-359A-B30C-629A-8A4C175D44B2}"/>
              </a:ext>
            </a:extLst>
          </p:cNvPr>
          <p:cNvSpPr>
            <a:spLocks noGrp="1"/>
          </p:cNvSpPr>
          <p:nvPr>
            <p:ph idx="1"/>
          </p:nvPr>
        </p:nvSpPr>
        <p:spPr>
          <a:xfrm>
            <a:off x="1295401" y="2406171"/>
            <a:ext cx="9601196" cy="3318936"/>
          </a:xfrm>
        </p:spPr>
        <p:txBody>
          <a:bodyPr/>
          <a:lstStyle/>
          <a:p>
            <a:pPr marL="0" indent="0">
              <a:buNone/>
            </a:pPr>
            <a:r>
              <a:rPr lang="en-US" sz="2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Database Module</a:t>
            </a:r>
          </a:p>
          <a:p>
            <a:pPr marL="514350" indent="-514350">
              <a:buAutoNum type="romanLcPeriod"/>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Install the necessary software and libraries </a:t>
            </a:r>
          </a:p>
          <a:p>
            <a:pPr marL="514350" indent="-514350">
              <a:buAutoNum type="romanLcPeriod"/>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Configure the database module</a:t>
            </a:r>
          </a:p>
          <a:p>
            <a:pPr marL="514350" indent="-514350">
              <a:buAutoNum type="romanLcPeriod"/>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Test the connection</a:t>
            </a:r>
            <a:endPar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Date Placeholder 3">
            <a:extLst>
              <a:ext uri="{FF2B5EF4-FFF2-40B4-BE49-F238E27FC236}">
                <a16:creationId xmlns:a16="http://schemas.microsoft.com/office/drawing/2014/main" id="{47B6D385-0124-B821-EA92-4BE815C05763}"/>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B9D44A7D-0CBF-0F97-941E-008937EAEA55}"/>
              </a:ext>
            </a:extLst>
          </p:cNvPr>
          <p:cNvSpPr>
            <a:spLocks noGrp="1"/>
          </p:cNvSpPr>
          <p:nvPr>
            <p:ph type="sldNum" sz="quarter" idx="12"/>
          </p:nvPr>
        </p:nvSpPr>
        <p:spPr/>
        <p:txBody>
          <a:bodyPr/>
          <a:lstStyle/>
          <a:p>
            <a:fld id="{9E781F3D-E940-450B-B1F9-A1C2E54688BA}" type="slidenum">
              <a:rPr lang="en-US" smtClean="0"/>
              <a:t>19</a:t>
            </a:fld>
            <a:endParaRPr lang="en-US"/>
          </a:p>
        </p:txBody>
      </p:sp>
      <p:pic>
        <p:nvPicPr>
          <p:cNvPr id="7" name="Picture 6">
            <a:extLst>
              <a:ext uri="{FF2B5EF4-FFF2-40B4-BE49-F238E27FC236}">
                <a16:creationId xmlns:a16="http://schemas.microsoft.com/office/drawing/2014/main" id="{81CD65BF-8661-76DE-A06D-C9B083395012}"/>
              </a:ext>
            </a:extLst>
          </p:cNvPr>
          <p:cNvPicPr>
            <a:picLocks noChangeAspect="1"/>
          </p:cNvPicPr>
          <p:nvPr/>
        </p:nvPicPr>
        <p:blipFill rotWithShape="1">
          <a:blip r:embed="rId2"/>
          <a:srcRect b="10105"/>
          <a:stretch/>
        </p:blipFill>
        <p:spPr>
          <a:xfrm>
            <a:off x="5555858" y="3599119"/>
            <a:ext cx="5423988" cy="1327987"/>
          </a:xfrm>
          <a:prstGeom prst="rect">
            <a:avLst/>
          </a:prstGeom>
        </p:spPr>
      </p:pic>
      <p:sp>
        <p:nvSpPr>
          <p:cNvPr id="10" name="TextBox 9">
            <a:extLst>
              <a:ext uri="{FF2B5EF4-FFF2-40B4-BE49-F238E27FC236}">
                <a16:creationId xmlns:a16="http://schemas.microsoft.com/office/drawing/2014/main" id="{19CB89B7-CA2D-36C1-198E-533686CFB28C}"/>
              </a:ext>
            </a:extLst>
          </p:cNvPr>
          <p:cNvSpPr txBox="1"/>
          <p:nvPr/>
        </p:nvSpPr>
        <p:spPr>
          <a:xfrm>
            <a:off x="1295401" y="1002205"/>
            <a:ext cx="10021797" cy="1077218"/>
          </a:xfrm>
          <a:prstGeom prst="rect">
            <a:avLst/>
          </a:prstGeom>
          <a:noFill/>
        </p:spPr>
        <p:txBody>
          <a:bodyPr wrap="square" rtlCol="0">
            <a:spAutoFit/>
          </a:bodyPr>
          <a:lstStyle/>
          <a:p>
            <a:r>
              <a:rPr kumimoji="0" lang="en-US" sz="2400" b="0" i="0" u="none" strike="noStrike" kern="1200" cap="none" spc="0" normalizeH="0" baseline="0" noProof="0" dirty="0">
                <a:ln w="3175" cmpd="sng">
                  <a:noFill/>
                </a:ln>
                <a:solidFill>
                  <a:prstClr val="black">
                    <a:lumMod val="85000"/>
                    <a:lumOff val="15000"/>
                  </a:prstClr>
                </a:solidFill>
                <a:effectLst/>
                <a:uLnTx/>
                <a:uFillTx/>
                <a:latin typeface="Times New Roman" panose="02020603050405020304" pitchFamily="18" charset="0"/>
                <a:ea typeface="+mj-ea"/>
                <a:cs typeface="Times New Roman" panose="02020603050405020304" pitchFamily="18" charset="0"/>
              </a:rPr>
              <a:t>Database and MySQL</a:t>
            </a:r>
            <a:br>
              <a:rPr kumimoji="0" lang="en-US" sz="2200" b="0" i="0" u="none" strike="noStrike" kern="1200" cap="none" spc="0" normalizeH="0" baseline="0" noProof="0" dirty="0">
                <a:ln w="3175" cmpd="sng">
                  <a:noFill/>
                </a:ln>
                <a:solidFill>
                  <a:prstClr val="black">
                    <a:lumMod val="85000"/>
                    <a:lumOff val="15000"/>
                  </a:prstClr>
                </a:solidFill>
                <a:effectLst/>
                <a:uLnTx/>
                <a:uFillTx/>
                <a:latin typeface="Garamond" panose="02020404030301010803"/>
                <a:ea typeface="+mj-ea"/>
                <a:cs typeface="+mj-cs"/>
              </a:rPr>
            </a:br>
            <a:r>
              <a:rPr kumimoji="0" lang="en-US" sz="2200" b="0" i="0" u="none" strike="noStrike" kern="1200" cap="none" spc="0" normalizeH="0" baseline="0" noProof="0" dirty="0">
                <a:ln w="3175" cmpd="sng">
                  <a:noFill/>
                </a:ln>
                <a:solidFill>
                  <a:prstClr val="black">
                    <a:lumMod val="85000"/>
                    <a:lumOff val="15000"/>
                  </a:prstClr>
                </a:solidFill>
                <a:effectLst/>
                <a:uLnTx/>
                <a:uFillTx/>
                <a:latin typeface="Garamond" panose="02020404030301010803"/>
                <a:ea typeface="+mj-ea"/>
                <a:cs typeface="+mj-cs"/>
              </a:rPr>
              <a:t>-</a:t>
            </a:r>
            <a:r>
              <a:rPr kumimoji="0" lang="en-US" sz="2200" b="0" i="0" u="none" strike="noStrike" kern="1200" cap="none" spc="0" normalizeH="0" noProof="0" dirty="0">
                <a:ln w="3175" cmpd="sng">
                  <a:noFill/>
                </a:ln>
                <a:solidFill>
                  <a:prstClr val="black">
                    <a:lumMod val="85000"/>
                    <a:lumOff val="15000"/>
                  </a:prstClr>
                </a:solidFill>
                <a:effectLst/>
                <a:uLnTx/>
                <a:uFillTx/>
                <a:latin typeface="Garamond" panose="02020404030301010803"/>
                <a:ea typeface="+mj-ea"/>
                <a:cs typeface="+mj-cs"/>
              </a:rPr>
              <a:t> </a:t>
            </a:r>
            <a:r>
              <a:rPr kumimoji="0" lang="en-US" sz="2000" b="0" i="0" u="none" strike="noStrike" kern="1200" cap="none" spc="0" normalizeH="0" baseline="0" noProof="0" dirty="0">
                <a:ln w="3175" cmpd="sng">
                  <a:noFill/>
                </a:ln>
                <a:solidFill>
                  <a:prstClr val="black">
                    <a:lumMod val="85000"/>
                    <a:lumOff val="15000"/>
                  </a:prstClr>
                </a:solidFill>
                <a:effectLst/>
                <a:uLnTx/>
                <a:uFillTx/>
                <a:latin typeface="Times New Roman" panose="02020603050405020304" pitchFamily="18" charset="0"/>
                <a:ea typeface="+mj-ea"/>
                <a:cs typeface="Times New Roman" panose="02020603050405020304" pitchFamily="18" charset="0"/>
              </a:rPr>
              <a:t>is software that is used to create and manage databases.</a:t>
            </a:r>
            <a:br>
              <a:rPr kumimoji="0" lang="en-US" sz="2000" b="0" i="0" u="none" strike="noStrike" kern="1200" cap="none" spc="0" normalizeH="0" baseline="0" noProof="0" dirty="0">
                <a:ln w="3175" cmpd="sng">
                  <a:noFill/>
                </a:ln>
                <a:solidFill>
                  <a:prstClr val="black">
                    <a:lumMod val="85000"/>
                    <a:lumOff val="15000"/>
                  </a:prstClr>
                </a:solidFill>
                <a:effectLst/>
                <a:uLnTx/>
                <a:uFillTx/>
                <a:latin typeface="Times New Roman" panose="02020603050405020304" pitchFamily="18" charset="0"/>
                <a:ea typeface="+mj-ea"/>
                <a:cs typeface="Times New Roman" panose="02020603050405020304" pitchFamily="18" charset="0"/>
              </a:rPr>
            </a:br>
            <a:endParaRPr lang="en-US" dirty="0"/>
          </a:p>
        </p:txBody>
      </p:sp>
    </p:spTree>
    <p:extLst>
      <p:ext uri="{BB962C8B-B14F-4D97-AF65-F5344CB8AC3E}">
        <p14:creationId xmlns:p14="http://schemas.microsoft.com/office/powerpoint/2010/main" val="248939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75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1000"/>
                                        <p:tgtEl>
                                          <p:spTgt spid="10">
                                            <p:txEl>
                                              <p:pRg st="0" end="0"/>
                                            </p:txEl>
                                          </p:spTgt>
                                        </p:tgtEl>
                                      </p:cBhvr>
                                    </p:animEffect>
                                    <p:anim calcmode="lin" valueType="num">
                                      <p:cBhvr>
                                        <p:cTn id="8"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16" presetClass="entr" presetSubtype="21" fill="hold" nodeType="afterEffect">
                                  <p:stCondLst>
                                    <p:cond delay="750"/>
                                  </p:stCondLst>
                                  <p:childTnLst>
                                    <p:set>
                                      <p:cBhvr>
                                        <p:cTn id="36" dur="1" fill="hold">
                                          <p:stCondLst>
                                            <p:cond delay="0"/>
                                          </p:stCondLst>
                                        </p:cTn>
                                        <p:tgtEl>
                                          <p:spTgt spid="7"/>
                                        </p:tgtEl>
                                        <p:attrNameLst>
                                          <p:attrName>style.visibility</p:attrName>
                                        </p:attrNameLst>
                                      </p:cBhvr>
                                      <p:to>
                                        <p:strVal val="visible"/>
                                      </p:to>
                                    </p:set>
                                    <p:animEffect transition="in" filter="barn(inVertical)">
                                      <p:cBhvr>
                                        <p:cTn id="3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BF7CE-F4D9-AFB5-F28D-05CA28179D9B}"/>
              </a:ext>
            </a:extLst>
          </p:cNvPr>
          <p:cNvSpPr>
            <a:spLocks noGrp="1"/>
          </p:cNvSpPr>
          <p:nvPr>
            <p:ph type="title"/>
          </p:nvPr>
        </p:nvSpPr>
        <p:spPr/>
        <p:txBody>
          <a:bodyPr>
            <a:normAutofit/>
          </a:bodyPr>
          <a:lstStyle/>
          <a:p>
            <a:r>
              <a:rPr lang="en-US" sz="4800"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F2C78908-9DCC-1120-F244-90852AE4DC11}"/>
              </a:ext>
            </a:extLst>
          </p:cNvPr>
          <p:cNvSpPr>
            <a:spLocks noGrp="1"/>
          </p:cNvSpPr>
          <p:nvPr>
            <p:ph idx="1"/>
          </p:nvPr>
        </p:nvSpPr>
        <p:spPr>
          <a:xfrm>
            <a:off x="1295402" y="2509381"/>
            <a:ext cx="9517142" cy="3880773"/>
          </a:xfrm>
        </p:spPr>
        <p:txBody>
          <a:bodyPr>
            <a:normAutofit/>
          </a:bodyPr>
          <a:lstStyle/>
          <a:p>
            <a:pPr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type of training that occurs in the workplace, rather than in a classroom or other learning environment</a:t>
            </a:r>
          </a:p>
          <a:p>
            <a:pPr algn="just">
              <a:lnSpc>
                <a:spcPct val="150000"/>
              </a:lnSpc>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involves a trainee being given the opportunity to learn new skills and knowledge by working alongside more experienced colleagues</a:t>
            </a:r>
          </a:p>
          <a:p>
            <a:pPr algn="just">
              <a:lnSpc>
                <a:spcPct val="15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to show trainee the reality about working </a:t>
            </a:r>
          </a:p>
          <a:p>
            <a:pPr algn="just">
              <a:lnSpc>
                <a:spcPct val="150000"/>
              </a:lnSpc>
              <a:buFont typeface="Arial" panose="020B0604020202020204" pitchFamily="34" charset="0"/>
              <a:buChar char="•"/>
            </a:pPr>
            <a:r>
              <a:rPr lang="en-US" sz="2000" dirty="0">
                <a:solidFill>
                  <a:srgbClr val="000000"/>
                </a:solidFill>
                <a:effectLst/>
                <a:latin typeface="Times New Roman" panose="02020603050405020304" pitchFamily="18" charset="0"/>
                <a:ea typeface="Times New Roman" panose="02020603050405020304" pitchFamily="18" charset="0"/>
              </a:rPr>
              <a:t>exposed to the actual work related to the course that they are taking</a:t>
            </a:r>
            <a:endParaRPr lang="en-US" sz="2000" dirty="0">
              <a:effectLst/>
              <a:latin typeface="Times New Roman" panose="02020603050405020304" pitchFamily="18" charset="0"/>
              <a:ea typeface="Times New Roman" panose="02020603050405020304" pitchFamily="18" charset="0"/>
            </a:endParaRPr>
          </a:p>
          <a:p>
            <a:pPr algn="just">
              <a:lnSpc>
                <a:spcPct val="150000"/>
              </a:lnSpc>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2EF0A65F-81DD-FB37-3693-BF9AE58B83E2}"/>
              </a:ext>
            </a:extLst>
          </p:cNvPr>
          <p:cNvSpPr>
            <a:spLocks noGrp="1"/>
          </p:cNvSpPr>
          <p:nvPr>
            <p:ph type="dt" sz="half" idx="10"/>
          </p:nvPr>
        </p:nvSpPr>
        <p:spPr/>
        <p:txBody>
          <a:bodyPr/>
          <a:lstStyle/>
          <a:p>
            <a:fld id="{0C3A15A2-CA5F-4934-9E21-B93E11A7B88F}" type="datetime1">
              <a:rPr lang="en-US" smtClean="0"/>
              <a:t>2023-01-29</a:t>
            </a:fld>
            <a:endParaRPr lang="en-US"/>
          </a:p>
        </p:txBody>
      </p:sp>
      <p:sp>
        <p:nvSpPr>
          <p:cNvPr id="8" name="Slide Number Placeholder 7">
            <a:extLst>
              <a:ext uri="{FF2B5EF4-FFF2-40B4-BE49-F238E27FC236}">
                <a16:creationId xmlns:a16="http://schemas.microsoft.com/office/drawing/2014/main" id="{1707FAC5-53FD-D3A3-88F3-5AB205F78E9F}"/>
              </a:ext>
            </a:extLst>
          </p:cNvPr>
          <p:cNvSpPr>
            <a:spLocks noGrp="1"/>
          </p:cNvSpPr>
          <p:nvPr>
            <p:ph type="sldNum" sz="quarter" idx="12"/>
          </p:nvPr>
        </p:nvSpPr>
        <p:spPr/>
        <p:txBody>
          <a:bodyPr/>
          <a:lstStyle/>
          <a:p>
            <a:fld id="{9E781F3D-E940-450B-B1F9-A1C2E54688BA}" type="slidenum">
              <a:rPr lang="en-US" smtClean="0"/>
              <a:t>2</a:t>
            </a:fld>
            <a:endParaRPr lang="en-US"/>
          </a:p>
        </p:txBody>
      </p:sp>
    </p:spTree>
    <p:extLst>
      <p:ext uri="{BB962C8B-B14F-4D97-AF65-F5344CB8AC3E}">
        <p14:creationId xmlns:p14="http://schemas.microsoft.com/office/powerpoint/2010/main" val="642283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7DC51-A7DB-D69C-C8CD-D268E8948F5D}"/>
              </a:ext>
            </a:extLst>
          </p:cNvPr>
          <p:cNvSpPr>
            <a:spLocks noGrp="1"/>
          </p:cNvSpPr>
          <p:nvPr>
            <p:ph type="title"/>
          </p:nvPr>
        </p:nvSpPr>
        <p:spPr>
          <a:xfrm>
            <a:off x="1295401" y="609600"/>
            <a:ext cx="9601196" cy="1351934"/>
          </a:xfrm>
        </p:spPr>
        <p:txBody>
          <a:bodyPr>
            <a:noAutofit/>
          </a:bodyPr>
          <a:lstStyle/>
          <a:p>
            <a:pPr>
              <a:lnSpc>
                <a:spcPct val="150000"/>
              </a:lnSpc>
            </a:pPr>
            <a:r>
              <a:rPr lang="en-US" dirty="0">
                <a:latin typeface="Times New Roman" panose="02020603050405020304" pitchFamily="18" charset="0"/>
                <a:cs typeface="Times New Roman" panose="02020603050405020304" pitchFamily="18" charset="0"/>
              </a:rPr>
              <a:t>Database Module generate SQL</a:t>
            </a:r>
          </a:p>
        </p:txBody>
      </p:sp>
      <p:sp>
        <p:nvSpPr>
          <p:cNvPr id="3" name="Content Placeholder 2">
            <a:extLst>
              <a:ext uri="{FF2B5EF4-FFF2-40B4-BE49-F238E27FC236}">
                <a16:creationId xmlns:a16="http://schemas.microsoft.com/office/drawing/2014/main" id="{A558AE77-9C6E-6174-4269-080CC040D176}"/>
              </a:ext>
            </a:extLst>
          </p:cNvPr>
          <p:cNvSpPr>
            <a:spLocks noGrp="1"/>
          </p:cNvSpPr>
          <p:nvPr>
            <p:ph idx="1"/>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PHP database module have the ability to generate SQL (Structured Query Language) statements based on user input or other criteria.</a:t>
            </a:r>
          </a:p>
          <a:p>
            <a:pPr algn="just"/>
            <a:r>
              <a:rPr lang="en-US" sz="2000" dirty="0">
                <a:latin typeface="Times New Roman" panose="02020603050405020304" pitchFamily="18" charset="0"/>
                <a:cs typeface="Times New Roman" panose="02020603050405020304" pitchFamily="18" charset="0"/>
              </a:rPr>
              <a:t>SQL is the standard language for interacting with relational databases, and is used to perform various operations such as querying data, inserting, updating, and deleting records, and creating and modifying database objects such as tables and views.</a:t>
            </a:r>
          </a:p>
        </p:txBody>
      </p:sp>
      <p:sp>
        <p:nvSpPr>
          <p:cNvPr id="4" name="Date Placeholder 3">
            <a:extLst>
              <a:ext uri="{FF2B5EF4-FFF2-40B4-BE49-F238E27FC236}">
                <a16:creationId xmlns:a16="http://schemas.microsoft.com/office/drawing/2014/main" id="{282AF718-9D5C-FE56-D418-233CF9EBC8B0}"/>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F44EB50F-D02A-5BF3-9F9C-AB44C6DA8E53}"/>
              </a:ext>
            </a:extLst>
          </p:cNvPr>
          <p:cNvSpPr>
            <a:spLocks noGrp="1"/>
          </p:cNvSpPr>
          <p:nvPr>
            <p:ph type="sldNum" sz="quarter" idx="12"/>
          </p:nvPr>
        </p:nvSpPr>
        <p:spPr/>
        <p:txBody>
          <a:bodyPr/>
          <a:lstStyle/>
          <a:p>
            <a:fld id="{9E781F3D-E940-450B-B1F9-A1C2E54688BA}" type="slidenum">
              <a:rPr lang="en-US" smtClean="0"/>
              <a:t>20</a:t>
            </a:fld>
            <a:endParaRPr lang="en-US"/>
          </a:p>
        </p:txBody>
      </p:sp>
    </p:spTree>
    <p:extLst>
      <p:ext uri="{BB962C8B-B14F-4D97-AF65-F5344CB8AC3E}">
        <p14:creationId xmlns:p14="http://schemas.microsoft.com/office/powerpoint/2010/main" val="2460688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fade">
                                      <p:cBhvr>
                                        <p:cTn id="13" dur="1000"/>
                                        <p:tgtEl>
                                          <p:spTgt spid="3">
                                            <p:txEl>
                                              <p:pRg st="1" end="1"/>
                                            </p:txEl>
                                          </p:spTgt>
                                        </p:tgtEl>
                                      </p:cBhvr>
                                    </p:animEffect>
                                    <p:anim calcmode="lin" valueType="num">
                                      <p:cBhvr>
                                        <p:cTn id="14"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fade">
                                      <p:cBhvr>
                                        <p:cTn id="19" dur="1000"/>
                                        <p:tgtEl>
                                          <p:spTgt spid="3">
                                            <p:txEl>
                                              <p:pRg st="0" end="0"/>
                                            </p:txEl>
                                          </p:spTgt>
                                        </p:tgtEl>
                                      </p:cBhvr>
                                    </p:animEffect>
                                    <p:anim calcmode="lin" valueType="num">
                                      <p:cBhvr>
                                        <p:cTn id="20"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6E8DFF2-E764-A56B-0583-E2804862DF11}"/>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2067DD1F-D57A-3A0D-1474-3070AF45A709}"/>
              </a:ext>
            </a:extLst>
          </p:cNvPr>
          <p:cNvSpPr>
            <a:spLocks noGrp="1"/>
          </p:cNvSpPr>
          <p:nvPr>
            <p:ph type="sldNum" sz="quarter" idx="12"/>
          </p:nvPr>
        </p:nvSpPr>
        <p:spPr/>
        <p:txBody>
          <a:bodyPr/>
          <a:lstStyle/>
          <a:p>
            <a:fld id="{9E781F3D-E940-450B-B1F9-A1C2E54688BA}" type="slidenum">
              <a:rPr lang="en-US" smtClean="0"/>
              <a:t>21</a:t>
            </a:fld>
            <a:endParaRPr lang="en-US"/>
          </a:p>
        </p:txBody>
      </p:sp>
      <p:pic>
        <p:nvPicPr>
          <p:cNvPr id="7" name="Picture 6">
            <a:extLst>
              <a:ext uri="{FF2B5EF4-FFF2-40B4-BE49-F238E27FC236}">
                <a16:creationId xmlns:a16="http://schemas.microsoft.com/office/drawing/2014/main" id="{4B5F7507-35A4-2AA2-EA97-029195BA61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16541" y="736600"/>
            <a:ext cx="5097616" cy="5372100"/>
          </a:xfrm>
          <a:prstGeom prst="rect">
            <a:avLst/>
          </a:prstGeom>
        </p:spPr>
      </p:pic>
      <p:sp>
        <p:nvSpPr>
          <p:cNvPr id="10" name="TextBox 9">
            <a:extLst>
              <a:ext uri="{FF2B5EF4-FFF2-40B4-BE49-F238E27FC236}">
                <a16:creationId xmlns:a16="http://schemas.microsoft.com/office/drawing/2014/main" id="{DA8F4BCC-07F6-87B1-E26C-E01FE6E72BAE}"/>
              </a:ext>
            </a:extLst>
          </p:cNvPr>
          <p:cNvSpPr txBox="1"/>
          <p:nvPr/>
        </p:nvSpPr>
        <p:spPr>
          <a:xfrm>
            <a:off x="3898897" y="4687840"/>
            <a:ext cx="3932904"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Login Page</a:t>
            </a:r>
          </a:p>
        </p:txBody>
      </p:sp>
    </p:spTree>
    <p:extLst>
      <p:ext uri="{BB962C8B-B14F-4D97-AF65-F5344CB8AC3E}">
        <p14:creationId xmlns:p14="http://schemas.microsoft.com/office/powerpoint/2010/main" val="25191366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0B11978C-9286-7769-19DC-2F6402F871CA}"/>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B54A9D75-559A-AA71-BAFB-0BAED900A381}"/>
              </a:ext>
            </a:extLst>
          </p:cNvPr>
          <p:cNvSpPr>
            <a:spLocks noGrp="1"/>
          </p:cNvSpPr>
          <p:nvPr>
            <p:ph type="sldNum" sz="quarter" idx="12"/>
          </p:nvPr>
        </p:nvSpPr>
        <p:spPr/>
        <p:txBody>
          <a:bodyPr/>
          <a:lstStyle/>
          <a:p>
            <a:fld id="{9E781F3D-E940-450B-B1F9-A1C2E54688BA}" type="slidenum">
              <a:rPr lang="en-US" smtClean="0"/>
              <a:t>22</a:t>
            </a:fld>
            <a:endParaRPr lang="en-US"/>
          </a:p>
        </p:txBody>
      </p:sp>
      <p:pic>
        <p:nvPicPr>
          <p:cNvPr id="7" name="Picture 6">
            <a:extLst>
              <a:ext uri="{FF2B5EF4-FFF2-40B4-BE49-F238E27FC236}">
                <a16:creationId xmlns:a16="http://schemas.microsoft.com/office/drawing/2014/main" id="{60E2BEE8-A614-2553-F297-36E17FB9C0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916" y="766916"/>
            <a:ext cx="10687665" cy="5112774"/>
          </a:xfrm>
          <a:prstGeom prst="rect">
            <a:avLst/>
          </a:prstGeom>
        </p:spPr>
      </p:pic>
      <p:sp>
        <p:nvSpPr>
          <p:cNvPr id="8" name="TextBox 7">
            <a:extLst>
              <a:ext uri="{FF2B5EF4-FFF2-40B4-BE49-F238E27FC236}">
                <a16:creationId xmlns:a16="http://schemas.microsoft.com/office/drawing/2014/main" id="{126A7463-059C-A88A-3BCA-4D566DBF3659}"/>
              </a:ext>
            </a:extLst>
          </p:cNvPr>
          <p:cNvSpPr txBox="1"/>
          <p:nvPr/>
        </p:nvSpPr>
        <p:spPr>
          <a:xfrm>
            <a:off x="4565237" y="5599668"/>
            <a:ext cx="3932904"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Dashboard After Cleaning</a:t>
            </a:r>
          </a:p>
        </p:txBody>
      </p:sp>
    </p:spTree>
    <p:extLst>
      <p:ext uri="{BB962C8B-B14F-4D97-AF65-F5344CB8AC3E}">
        <p14:creationId xmlns:p14="http://schemas.microsoft.com/office/powerpoint/2010/main" val="19424972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679389C5-679E-F2E9-EEB5-1A71D9858CAE}"/>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5ACA0758-CE4E-A763-2E58-650F9A40AC72}"/>
              </a:ext>
            </a:extLst>
          </p:cNvPr>
          <p:cNvSpPr>
            <a:spLocks noGrp="1"/>
          </p:cNvSpPr>
          <p:nvPr>
            <p:ph type="sldNum" sz="quarter" idx="12"/>
          </p:nvPr>
        </p:nvSpPr>
        <p:spPr/>
        <p:txBody>
          <a:bodyPr/>
          <a:lstStyle/>
          <a:p>
            <a:fld id="{9E781F3D-E940-450B-B1F9-A1C2E54688BA}" type="slidenum">
              <a:rPr lang="en-US" smtClean="0"/>
              <a:t>23</a:t>
            </a:fld>
            <a:endParaRPr lang="en-US"/>
          </a:p>
        </p:txBody>
      </p:sp>
      <p:pic>
        <p:nvPicPr>
          <p:cNvPr id="7" name="Picture 6">
            <a:extLst>
              <a:ext uri="{FF2B5EF4-FFF2-40B4-BE49-F238E27FC236}">
                <a16:creationId xmlns:a16="http://schemas.microsoft.com/office/drawing/2014/main" id="{0BAA53DF-E3F3-A5F0-D908-75BCAC54A6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1999" y="800894"/>
            <a:ext cx="6538451" cy="4614107"/>
          </a:xfrm>
          <a:prstGeom prst="rect">
            <a:avLst/>
          </a:prstGeom>
        </p:spPr>
      </p:pic>
      <p:pic>
        <p:nvPicPr>
          <p:cNvPr id="9" name="Picture 8">
            <a:extLst>
              <a:ext uri="{FF2B5EF4-FFF2-40B4-BE49-F238E27FC236}">
                <a16:creationId xmlns:a16="http://schemas.microsoft.com/office/drawing/2014/main" id="{A1C7AD96-E42F-8C61-8D8F-712E6EA43E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550" y="762176"/>
            <a:ext cx="2949677" cy="5022157"/>
          </a:xfrm>
          <a:prstGeom prst="rect">
            <a:avLst/>
          </a:prstGeom>
        </p:spPr>
      </p:pic>
      <p:sp>
        <p:nvSpPr>
          <p:cNvPr id="10" name="TextBox 9">
            <a:extLst>
              <a:ext uri="{FF2B5EF4-FFF2-40B4-BE49-F238E27FC236}">
                <a16:creationId xmlns:a16="http://schemas.microsoft.com/office/drawing/2014/main" id="{48A3FCE1-2179-93B5-765A-A49A985AEA93}"/>
              </a:ext>
            </a:extLst>
          </p:cNvPr>
          <p:cNvSpPr txBox="1"/>
          <p:nvPr/>
        </p:nvSpPr>
        <p:spPr>
          <a:xfrm>
            <a:off x="514347" y="5726492"/>
            <a:ext cx="3932904"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Add Category tab</a:t>
            </a:r>
          </a:p>
        </p:txBody>
      </p:sp>
      <p:sp>
        <p:nvSpPr>
          <p:cNvPr id="11" name="TextBox 10">
            <a:extLst>
              <a:ext uri="{FF2B5EF4-FFF2-40B4-BE49-F238E27FC236}">
                <a16:creationId xmlns:a16="http://schemas.microsoft.com/office/drawing/2014/main" id="{C1BF0B00-9533-8919-0CF8-4576DA030403}"/>
              </a:ext>
            </a:extLst>
          </p:cNvPr>
          <p:cNvSpPr txBox="1"/>
          <p:nvPr/>
        </p:nvSpPr>
        <p:spPr>
          <a:xfrm>
            <a:off x="6177728" y="5415001"/>
            <a:ext cx="3932904"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Database add data</a:t>
            </a:r>
          </a:p>
        </p:txBody>
      </p:sp>
    </p:spTree>
    <p:extLst>
      <p:ext uri="{BB962C8B-B14F-4D97-AF65-F5344CB8AC3E}">
        <p14:creationId xmlns:p14="http://schemas.microsoft.com/office/powerpoint/2010/main" val="18726792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70745-DFCA-2987-4F7F-A0EDA8065538}"/>
              </a:ext>
            </a:extLst>
          </p:cNvPr>
          <p:cNvSpPr>
            <a:spLocks noGrp="1"/>
          </p:cNvSpPr>
          <p:nvPr>
            <p:ph type="title"/>
          </p:nvPr>
        </p:nvSpPr>
        <p:spPr/>
        <p:txBody>
          <a:bodyPr>
            <a:normAutofit/>
          </a:bodyPr>
          <a:lstStyle/>
          <a:p>
            <a:r>
              <a:rPr lang="en-US" sz="4800" dirty="0">
                <a:solidFill>
                  <a:srgbClr val="000000"/>
                </a:solidFill>
                <a:effectLst/>
                <a:latin typeface="Times New Roman" panose="02020603050405020304" pitchFamily="18" charset="0"/>
                <a:ea typeface="Calibri" panose="020F0502020204030204" pitchFamily="34" charset="0"/>
                <a:cs typeface="Mangal" panose="02040503050203030202" pitchFamily="18" charset="0"/>
              </a:rPr>
              <a:t>Git</a:t>
            </a:r>
            <a:endParaRPr lang="en-US" sz="3200" dirty="0"/>
          </a:p>
        </p:txBody>
      </p:sp>
      <p:sp>
        <p:nvSpPr>
          <p:cNvPr id="3" name="Content Placeholder 2">
            <a:extLst>
              <a:ext uri="{FF2B5EF4-FFF2-40B4-BE49-F238E27FC236}">
                <a16:creationId xmlns:a16="http://schemas.microsoft.com/office/drawing/2014/main" id="{61E1FDCA-BB13-EBD5-2955-2E2629AAEF78}"/>
              </a:ext>
            </a:extLst>
          </p:cNvPr>
          <p:cNvSpPr>
            <a:spLocks noGrp="1"/>
          </p:cNvSpPr>
          <p:nvPr>
            <p:ph idx="1"/>
          </p:nvPr>
        </p:nvSpPr>
        <p:spPr>
          <a:xfrm>
            <a:off x="1295401" y="2556932"/>
            <a:ext cx="9601196" cy="3691468"/>
          </a:xfrm>
        </p:spPr>
        <p:txBody>
          <a:bodyPr>
            <a:noAutofit/>
          </a:bodyPr>
          <a:lstStyle/>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Git bash - to execute Git commands and perform various tasks such as cloning repositories, creating branches, committing changes, and pushing code to remote servers</a:t>
            </a: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Project file configuration</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Pull &amp; Push - pull and push are two important commands that are used to manage the relationship between a local repository and a remote repository.)</a:t>
            </a:r>
          </a:p>
          <a:p>
            <a:pPr algn="just"/>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Publish static website</a:t>
            </a:r>
            <a:endPar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r>
              <a:rPr lang="en-US" sz="2000" dirty="0">
                <a:latin typeface="Times New Roman" panose="02020603050405020304" pitchFamily="18" charset="0"/>
                <a:cs typeface="Times New Roman" panose="02020603050405020304" pitchFamily="18" charset="0"/>
              </a:rPr>
              <a:t>Usage </a:t>
            </a:r>
          </a:p>
          <a:p>
            <a:pPr algn="just">
              <a:buFontTx/>
              <a:buChar char="-"/>
            </a:pPr>
            <a:r>
              <a:rPr lang="en-US" sz="2000" dirty="0">
                <a:latin typeface="Times New Roman" panose="02020603050405020304" pitchFamily="18" charset="0"/>
                <a:cs typeface="Times New Roman" panose="02020603050405020304" pitchFamily="18" charset="0"/>
              </a:rPr>
              <a:t>Publish static website in git account</a:t>
            </a:r>
          </a:p>
          <a:p>
            <a:pPr algn="just">
              <a:buFontTx/>
              <a:buChar char="-"/>
            </a:pPr>
            <a:r>
              <a:rPr lang="en-US" sz="2000" dirty="0">
                <a:latin typeface="Times New Roman" panose="02020603050405020304" pitchFamily="18" charset="0"/>
                <a:cs typeface="Times New Roman" panose="02020603050405020304" pitchFamily="18" charset="0"/>
              </a:rPr>
              <a:t>Store file in GitHub </a:t>
            </a:r>
          </a:p>
        </p:txBody>
      </p:sp>
      <p:sp>
        <p:nvSpPr>
          <p:cNvPr id="4" name="Date Placeholder 3">
            <a:extLst>
              <a:ext uri="{FF2B5EF4-FFF2-40B4-BE49-F238E27FC236}">
                <a16:creationId xmlns:a16="http://schemas.microsoft.com/office/drawing/2014/main" id="{CD30A952-BE41-E024-5A50-1FAE8C296E46}"/>
              </a:ext>
            </a:extLst>
          </p:cNvPr>
          <p:cNvSpPr>
            <a:spLocks noGrp="1"/>
          </p:cNvSpPr>
          <p:nvPr>
            <p:ph type="dt" sz="half" idx="10"/>
          </p:nvPr>
        </p:nvSpPr>
        <p:spPr/>
        <p:txBody>
          <a:bodyPr/>
          <a:lstStyle/>
          <a:p>
            <a:fld id="{5C8A6F94-A93F-4AAA-AF66-7C3053107DAC}" type="datetime1">
              <a:rPr lang="en-US" smtClean="0"/>
              <a:t>2023-01-29</a:t>
            </a:fld>
            <a:endParaRPr lang="en-US"/>
          </a:p>
        </p:txBody>
      </p:sp>
      <p:sp>
        <p:nvSpPr>
          <p:cNvPr id="8" name="Slide Number Placeholder 7">
            <a:extLst>
              <a:ext uri="{FF2B5EF4-FFF2-40B4-BE49-F238E27FC236}">
                <a16:creationId xmlns:a16="http://schemas.microsoft.com/office/drawing/2014/main" id="{2D9FA955-5C8A-4722-CE7C-DDE7B9963D23}"/>
              </a:ext>
            </a:extLst>
          </p:cNvPr>
          <p:cNvSpPr>
            <a:spLocks noGrp="1"/>
          </p:cNvSpPr>
          <p:nvPr>
            <p:ph type="sldNum" sz="quarter" idx="12"/>
          </p:nvPr>
        </p:nvSpPr>
        <p:spPr/>
        <p:txBody>
          <a:bodyPr/>
          <a:lstStyle/>
          <a:p>
            <a:fld id="{9E781F3D-E940-450B-B1F9-A1C2E54688BA}" type="slidenum">
              <a:rPr lang="en-US" smtClean="0"/>
              <a:t>24</a:t>
            </a:fld>
            <a:endParaRPr lang="en-US"/>
          </a:p>
        </p:txBody>
      </p:sp>
    </p:spTree>
    <p:extLst>
      <p:ext uri="{BB962C8B-B14F-4D97-AF65-F5344CB8AC3E}">
        <p14:creationId xmlns:p14="http://schemas.microsoft.com/office/powerpoint/2010/main" val="4263790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grpId="0"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75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fade">
                                      <p:cBhvr>
                                        <p:cTn id="20" dur="1000"/>
                                        <p:tgtEl>
                                          <p:spTgt spid="3">
                                            <p:txEl>
                                              <p:pRg st="1" end="1"/>
                                            </p:txEl>
                                          </p:spTgt>
                                        </p:tgtEl>
                                      </p:cBhvr>
                                    </p:animEffect>
                                    <p:anim calcmode="lin" valueType="num">
                                      <p:cBhvr>
                                        <p:cTn id="21"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1750"/>
                            </p:stCondLst>
                            <p:childTnLst>
                              <p:par>
                                <p:cTn id="24" presetID="42" presetClass="entr" presetSubtype="0" fill="hold" grpId="0" nodeType="afterEffect">
                                  <p:stCondLst>
                                    <p:cond delay="75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75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6" fill="hold">
                            <p:stCondLst>
                              <p:cond delay="1750"/>
                            </p:stCondLst>
                            <p:childTnLst>
                              <p:par>
                                <p:cTn id="37" presetID="42" presetClass="entr" presetSubtype="0" fill="hold" grpId="0" nodeType="afterEffect">
                                  <p:stCondLst>
                                    <p:cond delay="750"/>
                                  </p:stCondLst>
                                  <p:childTnLst>
                                    <p:set>
                                      <p:cBhvr>
                                        <p:cTn id="38" dur="1" fill="hold">
                                          <p:stCondLst>
                                            <p:cond delay="0"/>
                                          </p:stCondLst>
                                        </p:cTn>
                                        <p:tgtEl>
                                          <p:spTgt spid="3">
                                            <p:txEl>
                                              <p:pRg st="4" end="4"/>
                                            </p:txEl>
                                          </p:spTgt>
                                        </p:tgtEl>
                                        <p:attrNameLst>
                                          <p:attrName>style.visibility</p:attrName>
                                        </p:attrNameLst>
                                      </p:cBhvr>
                                      <p:to>
                                        <p:strVal val="visible"/>
                                      </p:to>
                                    </p:set>
                                    <p:animEffect transition="in" filter="fade">
                                      <p:cBhvr>
                                        <p:cTn id="39" dur="1000"/>
                                        <p:tgtEl>
                                          <p:spTgt spid="3">
                                            <p:txEl>
                                              <p:pRg st="4" end="4"/>
                                            </p:txEl>
                                          </p:spTgt>
                                        </p:tgtEl>
                                      </p:cBhvr>
                                    </p:animEffect>
                                    <p:anim calcmode="lin" valueType="num">
                                      <p:cBhvr>
                                        <p:cTn id="4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2" fill="hold">
                            <p:stCondLst>
                              <p:cond delay="3500"/>
                            </p:stCondLst>
                            <p:childTnLst>
                              <p:par>
                                <p:cTn id="43" presetID="42" presetClass="entr" presetSubtype="0" fill="hold" grpId="0" nodeType="afterEffect">
                                  <p:stCondLst>
                                    <p:cond delay="750"/>
                                  </p:stCondLst>
                                  <p:childTnLst>
                                    <p:set>
                                      <p:cBhvr>
                                        <p:cTn id="44" dur="1" fill="hold">
                                          <p:stCondLst>
                                            <p:cond delay="0"/>
                                          </p:stCondLst>
                                        </p:cTn>
                                        <p:tgtEl>
                                          <p:spTgt spid="3">
                                            <p:txEl>
                                              <p:pRg st="5" end="5"/>
                                            </p:txEl>
                                          </p:spTgt>
                                        </p:tgtEl>
                                        <p:attrNameLst>
                                          <p:attrName>style.visibility</p:attrName>
                                        </p:attrNameLst>
                                      </p:cBhvr>
                                      <p:to>
                                        <p:strVal val="visible"/>
                                      </p:to>
                                    </p:set>
                                    <p:animEffect transition="in" filter="fade">
                                      <p:cBhvr>
                                        <p:cTn id="45" dur="1000"/>
                                        <p:tgtEl>
                                          <p:spTgt spid="3">
                                            <p:txEl>
                                              <p:pRg st="5" end="5"/>
                                            </p:txEl>
                                          </p:spTgt>
                                        </p:tgtEl>
                                      </p:cBhvr>
                                    </p:animEffect>
                                    <p:anim calcmode="lin" valueType="num">
                                      <p:cBhvr>
                                        <p:cTn id="46"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7"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8" fill="hold">
                            <p:stCondLst>
                              <p:cond delay="5250"/>
                            </p:stCondLst>
                            <p:childTnLst>
                              <p:par>
                                <p:cTn id="49" presetID="42" presetClass="entr" presetSubtype="0" fill="hold" grpId="0" nodeType="afterEffect">
                                  <p:stCondLst>
                                    <p:cond delay="750"/>
                                  </p:stCondLst>
                                  <p:childTnLst>
                                    <p:set>
                                      <p:cBhvr>
                                        <p:cTn id="50" dur="1" fill="hold">
                                          <p:stCondLst>
                                            <p:cond delay="0"/>
                                          </p:stCondLst>
                                        </p:cTn>
                                        <p:tgtEl>
                                          <p:spTgt spid="3">
                                            <p:txEl>
                                              <p:pRg st="6" end="6"/>
                                            </p:txEl>
                                          </p:spTgt>
                                        </p:tgtEl>
                                        <p:attrNameLst>
                                          <p:attrName>style.visibility</p:attrName>
                                        </p:attrNameLst>
                                      </p:cBhvr>
                                      <p:to>
                                        <p:strVal val="visible"/>
                                      </p:to>
                                    </p:set>
                                    <p:animEffect transition="in" filter="fade">
                                      <p:cBhvr>
                                        <p:cTn id="51" dur="1000"/>
                                        <p:tgtEl>
                                          <p:spTgt spid="3">
                                            <p:txEl>
                                              <p:pRg st="6" end="6"/>
                                            </p:txEl>
                                          </p:spTgt>
                                        </p:tgtEl>
                                      </p:cBhvr>
                                    </p:animEffect>
                                    <p:anim calcmode="lin" valueType="num">
                                      <p:cBhvr>
                                        <p:cTn id="52"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3"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656A4A-52FE-BDA0-1421-967EE36256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07231" y="817464"/>
            <a:ext cx="9418018" cy="4796755"/>
          </a:xfrm>
          <a:prstGeom prst="rect">
            <a:avLst/>
          </a:prstGeom>
        </p:spPr>
      </p:pic>
      <p:sp>
        <p:nvSpPr>
          <p:cNvPr id="2" name="Date Placeholder 1">
            <a:extLst>
              <a:ext uri="{FF2B5EF4-FFF2-40B4-BE49-F238E27FC236}">
                <a16:creationId xmlns:a16="http://schemas.microsoft.com/office/drawing/2014/main" id="{220C81EF-A75F-443C-A096-CC67421B38E2}"/>
              </a:ext>
            </a:extLst>
          </p:cNvPr>
          <p:cNvSpPr>
            <a:spLocks noGrp="1"/>
          </p:cNvSpPr>
          <p:nvPr>
            <p:ph type="dt" sz="half" idx="10"/>
          </p:nvPr>
        </p:nvSpPr>
        <p:spPr/>
        <p:txBody>
          <a:bodyPr/>
          <a:lstStyle/>
          <a:p>
            <a:fld id="{99454579-1409-4B4F-9F22-FE6EA6DCC61B}" type="datetime1">
              <a:rPr lang="en-US" smtClean="0"/>
              <a:t>2023-01-29</a:t>
            </a:fld>
            <a:endParaRPr lang="en-US"/>
          </a:p>
        </p:txBody>
      </p:sp>
      <p:sp>
        <p:nvSpPr>
          <p:cNvPr id="7" name="Slide Number Placeholder 6">
            <a:extLst>
              <a:ext uri="{FF2B5EF4-FFF2-40B4-BE49-F238E27FC236}">
                <a16:creationId xmlns:a16="http://schemas.microsoft.com/office/drawing/2014/main" id="{E8A903A0-7349-2302-3D6E-B0517DA37953}"/>
              </a:ext>
            </a:extLst>
          </p:cNvPr>
          <p:cNvSpPr>
            <a:spLocks noGrp="1"/>
          </p:cNvSpPr>
          <p:nvPr>
            <p:ph type="sldNum" sz="quarter" idx="12"/>
          </p:nvPr>
        </p:nvSpPr>
        <p:spPr/>
        <p:txBody>
          <a:bodyPr/>
          <a:lstStyle/>
          <a:p>
            <a:fld id="{9E781F3D-E940-450B-B1F9-A1C2E54688BA}" type="slidenum">
              <a:rPr lang="en-US" smtClean="0"/>
              <a:t>25</a:t>
            </a:fld>
            <a:endParaRPr lang="en-US"/>
          </a:p>
        </p:txBody>
      </p:sp>
      <p:sp>
        <p:nvSpPr>
          <p:cNvPr id="3" name="TextBox 2">
            <a:extLst>
              <a:ext uri="{FF2B5EF4-FFF2-40B4-BE49-F238E27FC236}">
                <a16:creationId xmlns:a16="http://schemas.microsoft.com/office/drawing/2014/main" id="{1B589B5D-C009-921F-DACA-27F4D53EFDEA}"/>
              </a:ext>
            </a:extLst>
          </p:cNvPr>
          <p:cNvSpPr txBox="1"/>
          <p:nvPr/>
        </p:nvSpPr>
        <p:spPr>
          <a:xfrm>
            <a:off x="2379406" y="5599668"/>
            <a:ext cx="6587613"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Upload local file in GitHub</a:t>
            </a:r>
          </a:p>
        </p:txBody>
      </p:sp>
    </p:spTree>
    <p:extLst>
      <p:ext uri="{BB962C8B-B14F-4D97-AF65-F5344CB8AC3E}">
        <p14:creationId xmlns:p14="http://schemas.microsoft.com/office/powerpoint/2010/main" val="2534137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A0A598A-EA4F-9AED-07B4-3F101887E229}"/>
              </a:ext>
            </a:extLst>
          </p:cNvPr>
          <p:cNvPicPr>
            <a:picLocks noChangeAspect="1"/>
          </p:cNvPicPr>
          <p:nvPr/>
        </p:nvPicPr>
        <p:blipFill rotWithShape="1">
          <a:blip r:embed="rId2">
            <a:extLst>
              <a:ext uri="{28A0092B-C50C-407E-A947-70E740481C1C}">
                <a14:useLocalDpi xmlns:a14="http://schemas.microsoft.com/office/drawing/2010/main" val="0"/>
              </a:ext>
            </a:extLst>
          </a:blip>
          <a:srcRect l="4972" t="540" r="50" b="-1"/>
          <a:stretch/>
        </p:blipFill>
        <p:spPr>
          <a:xfrm>
            <a:off x="1692675" y="768016"/>
            <a:ext cx="8806649" cy="4584186"/>
          </a:xfrm>
          <a:prstGeom prst="rect">
            <a:avLst/>
          </a:prstGeom>
        </p:spPr>
      </p:pic>
      <p:sp>
        <p:nvSpPr>
          <p:cNvPr id="2" name="Date Placeholder 1">
            <a:extLst>
              <a:ext uri="{FF2B5EF4-FFF2-40B4-BE49-F238E27FC236}">
                <a16:creationId xmlns:a16="http://schemas.microsoft.com/office/drawing/2014/main" id="{F4073AF2-56DB-2950-9670-E9312008A3CA}"/>
              </a:ext>
            </a:extLst>
          </p:cNvPr>
          <p:cNvSpPr>
            <a:spLocks noGrp="1"/>
          </p:cNvSpPr>
          <p:nvPr>
            <p:ph type="dt" sz="half" idx="10"/>
          </p:nvPr>
        </p:nvSpPr>
        <p:spPr/>
        <p:txBody>
          <a:bodyPr/>
          <a:lstStyle/>
          <a:p>
            <a:fld id="{D6CA8C84-670C-4C24-B24D-56FF8BDBC348}" type="datetime1">
              <a:rPr lang="en-US" smtClean="0"/>
              <a:t>2023-01-29</a:t>
            </a:fld>
            <a:endParaRPr lang="en-US"/>
          </a:p>
        </p:txBody>
      </p:sp>
      <p:sp>
        <p:nvSpPr>
          <p:cNvPr id="7" name="Slide Number Placeholder 6">
            <a:extLst>
              <a:ext uri="{FF2B5EF4-FFF2-40B4-BE49-F238E27FC236}">
                <a16:creationId xmlns:a16="http://schemas.microsoft.com/office/drawing/2014/main" id="{7A04865E-03B1-D281-A31E-AAECD9B05479}"/>
              </a:ext>
            </a:extLst>
          </p:cNvPr>
          <p:cNvSpPr>
            <a:spLocks noGrp="1"/>
          </p:cNvSpPr>
          <p:nvPr>
            <p:ph type="sldNum" sz="quarter" idx="12"/>
          </p:nvPr>
        </p:nvSpPr>
        <p:spPr/>
        <p:txBody>
          <a:bodyPr/>
          <a:lstStyle/>
          <a:p>
            <a:fld id="{9E781F3D-E940-450B-B1F9-A1C2E54688BA}" type="slidenum">
              <a:rPr lang="en-US" smtClean="0"/>
              <a:t>26</a:t>
            </a:fld>
            <a:endParaRPr lang="en-US"/>
          </a:p>
        </p:txBody>
      </p:sp>
      <p:sp>
        <p:nvSpPr>
          <p:cNvPr id="3" name="TextBox 2">
            <a:extLst>
              <a:ext uri="{FF2B5EF4-FFF2-40B4-BE49-F238E27FC236}">
                <a16:creationId xmlns:a16="http://schemas.microsoft.com/office/drawing/2014/main" id="{9C4D2667-F423-B43A-8255-2A17B0F4B3BF}"/>
              </a:ext>
            </a:extLst>
          </p:cNvPr>
          <p:cNvSpPr txBox="1"/>
          <p:nvPr/>
        </p:nvSpPr>
        <p:spPr>
          <a:xfrm>
            <a:off x="3165987" y="5475935"/>
            <a:ext cx="5161936"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Publish local repo in GitHub   </a:t>
            </a:r>
          </a:p>
        </p:txBody>
      </p:sp>
    </p:spTree>
    <p:extLst>
      <p:ext uri="{BB962C8B-B14F-4D97-AF65-F5344CB8AC3E}">
        <p14:creationId xmlns:p14="http://schemas.microsoft.com/office/powerpoint/2010/main" val="835805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121B3-D443-8491-3CB8-EAD17A9400A4}"/>
              </a:ext>
            </a:extLst>
          </p:cNvPr>
          <p:cNvSpPr>
            <a:spLocks noGrp="1"/>
          </p:cNvSpPr>
          <p:nvPr>
            <p:ph type="title"/>
          </p:nvPr>
        </p:nvSpPr>
        <p:spPr/>
        <p:txBody>
          <a:bodyPr>
            <a:noAutofit/>
          </a:bodyPr>
          <a:lstStyle/>
          <a:p>
            <a:r>
              <a:rPr lang="en-US" sz="4800" dirty="0">
                <a:solidFill>
                  <a:srgbClr val="000000"/>
                </a:solidFill>
                <a:effectLst/>
                <a:latin typeface="Times New Roman" panose="02020603050405020304" pitchFamily="18" charset="0"/>
                <a:ea typeface="Calibri" panose="020F0502020204030204" pitchFamily="34" charset="0"/>
              </a:rPr>
              <a:t>Mathematics Practice for class 12 Back exam</a:t>
            </a:r>
            <a:endParaRPr lang="en-US" sz="4800" dirty="0"/>
          </a:p>
        </p:txBody>
      </p:sp>
      <p:sp>
        <p:nvSpPr>
          <p:cNvPr id="3" name="Content Placeholder 2">
            <a:extLst>
              <a:ext uri="{FF2B5EF4-FFF2-40B4-BE49-F238E27FC236}">
                <a16:creationId xmlns:a16="http://schemas.microsoft.com/office/drawing/2014/main" id="{15E9F7C8-8A26-4A16-5A4B-6D8E2EA8601D}"/>
              </a:ext>
            </a:extLst>
          </p:cNvPr>
          <p:cNvSpPr>
            <a:spLocks noGrp="1"/>
          </p:cNvSpPr>
          <p:nvPr>
            <p:ph idx="1"/>
          </p:nvPr>
        </p:nvSpPr>
        <p:spPr/>
        <p:txBody>
          <a:bodyPr>
            <a:normAutofit/>
          </a:bodyPr>
          <a:lstStyle/>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Permutation and Combination</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Statistics</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Probability</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Linear Programming</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System of Linear Equations</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Numerical Integration</a:t>
            </a:r>
            <a:endParaRPr lang="en-US" sz="28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A6669799-763F-E15C-EA73-AD4576D8EECF}"/>
              </a:ext>
            </a:extLst>
          </p:cNvPr>
          <p:cNvSpPr>
            <a:spLocks noGrp="1"/>
          </p:cNvSpPr>
          <p:nvPr>
            <p:ph type="dt" sz="half" idx="10"/>
          </p:nvPr>
        </p:nvSpPr>
        <p:spPr/>
        <p:txBody>
          <a:bodyPr/>
          <a:lstStyle/>
          <a:p>
            <a:fld id="{D5908927-4DAE-458F-9754-C4ACA3F14B1D}" type="datetime1">
              <a:rPr lang="en-US" smtClean="0"/>
              <a:t>2023-01-29</a:t>
            </a:fld>
            <a:endParaRPr lang="en-US"/>
          </a:p>
        </p:txBody>
      </p:sp>
      <p:sp>
        <p:nvSpPr>
          <p:cNvPr id="8" name="Slide Number Placeholder 7">
            <a:extLst>
              <a:ext uri="{FF2B5EF4-FFF2-40B4-BE49-F238E27FC236}">
                <a16:creationId xmlns:a16="http://schemas.microsoft.com/office/drawing/2014/main" id="{8F1F83BE-2059-2AD4-0C2C-5561EBB57A3F}"/>
              </a:ext>
            </a:extLst>
          </p:cNvPr>
          <p:cNvSpPr>
            <a:spLocks noGrp="1"/>
          </p:cNvSpPr>
          <p:nvPr>
            <p:ph type="sldNum" sz="quarter" idx="12"/>
          </p:nvPr>
        </p:nvSpPr>
        <p:spPr/>
        <p:txBody>
          <a:bodyPr/>
          <a:lstStyle/>
          <a:p>
            <a:fld id="{9E781F3D-E940-450B-B1F9-A1C2E54688BA}" type="slidenum">
              <a:rPr lang="en-US" smtClean="0"/>
              <a:t>27</a:t>
            </a:fld>
            <a:endParaRPr lang="en-US"/>
          </a:p>
        </p:txBody>
      </p:sp>
    </p:spTree>
    <p:extLst>
      <p:ext uri="{BB962C8B-B14F-4D97-AF65-F5344CB8AC3E}">
        <p14:creationId xmlns:p14="http://schemas.microsoft.com/office/powerpoint/2010/main" val="1410272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75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75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75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75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75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11294-1023-6A44-3526-091C2939420C}"/>
              </a:ext>
            </a:extLst>
          </p:cNvPr>
          <p:cNvSpPr>
            <a:spLocks noGrp="1"/>
          </p:cNvSpPr>
          <p:nvPr>
            <p:ph type="title"/>
          </p:nvPr>
        </p:nvSpPr>
        <p:spPr/>
        <p:txBody>
          <a:bodyPr>
            <a:normAutofit/>
          </a:bodyPr>
          <a:lstStyle/>
          <a:p>
            <a:r>
              <a:rPr lang="en-US" sz="4800" dirty="0">
                <a:latin typeface="Times New Roman" panose="02020603050405020304" pitchFamily="18" charset="0"/>
                <a:cs typeface="Times New Roman" panose="02020603050405020304" pitchFamily="18" charset="0"/>
              </a:rPr>
              <a:t>Different Tasks Performed</a:t>
            </a:r>
          </a:p>
        </p:txBody>
      </p:sp>
      <p:sp>
        <p:nvSpPr>
          <p:cNvPr id="3" name="Content Placeholder 2">
            <a:extLst>
              <a:ext uri="{FF2B5EF4-FFF2-40B4-BE49-F238E27FC236}">
                <a16:creationId xmlns:a16="http://schemas.microsoft.com/office/drawing/2014/main" id="{8BE88C3D-E610-75E3-9110-9B9D2A064DE1}"/>
              </a:ext>
            </a:extLst>
          </p:cNvPr>
          <p:cNvSpPr>
            <a:spLocks noGrp="1"/>
          </p:cNvSpPr>
          <p:nvPr>
            <p:ph idx="1"/>
          </p:nvPr>
        </p:nvSpPr>
        <p:spPr>
          <a:xfrm>
            <a:off x="1295401" y="2556931"/>
            <a:ext cx="9601196" cy="3604171"/>
          </a:xfrm>
        </p:spPr>
        <p:txBody>
          <a:bodyPr>
            <a:normAutofit fontScale="92500"/>
          </a:bodyPr>
          <a:lstStyle/>
          <a:p>
            <a:pPr algn="just"/>
            <a:r>
              <a:rPr lang="en-US" sz="2200" dirty="0">
                <a:latin typeface="Times New Roman" panose="02020603050405020304" pitchFamily="18" charset="0"/>
                <a:cs typeface="Times New Roman" panose="02020603050405020304" pitchFamily="18" charset="0"/>
              </a:rPr>
              <a:t>Document Scanning (</a:t>
            </a:r>
            <a:r>
              <a:rPr lang="en-US" sz="2200" kern="1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Letter Forwarded, Internal Letter Forwarded, Letter Registration, </a:t>
            </a:r>
            <a:r>
              <a:rPr lang="en-US" sz="2200" kern="1200" dirty="0">
                <a:solidFill>
                  <a:srgbClr val="262626"/>
                </a:solidFill>
                <a:effectLst/>
                <a:latin typeface="Times New Roman" panose="02020603050405020304" pitchFamily="18" charset="0"/>
                <a:ea typeface="Calibri" panose="020F0502020204030204" pitchFamily="34" charset="0"/>
                <a:cs typeface="Times New Roman" panose="02020603050405020304" pitchFamily="18" charset="0"/>
              </a:rPr>
              <a:t>Old Question, Batch 2077 and 2078 all documents) </a:t>
            </a:r>
          </a:p>
          <a:p>
            <a:pPr algn="just"/>
            <a:r>
              <a:rPr lang="en-US" sz="2200" dirty="0">
                <a:latin typeface="Times New Roman" panose="02020603050405020304" pitchFamily="18" charset="0"/>
                <a:cs typeface="Times New Roman" panose="02020603050405020304" pitchFamily="18" charset="0"/>
              </a:rPr>
              <a:t>Data collection and manipulation in Excel (Scholarship data, Final Result Preparation)</a:t>
            </a:r>
          </a:p>
          <a:p>
            <a:pPr algn="just"/>
            <a:r>
              <a:rPr lang="en-US" sz="2200" dirty="0">
                <a:latin typeface="Times New Roman" panose="02020603050405020304" pitchFamily="18" charset="0"/>
                <a:cs typeface="Times New Roman" panose="02020603050405020304" pitchFamily="18" charset="0"/>
              </a:rPr>
              <a:t>QA Testing of KhEC EMIS app (Take attendance of all student, Check assignment)</a:t>
            </a:r>
          </a:p>
          <a:p>
            <a:pPr algn="just"/>
            <a:r>
              <a:rPr lang="en-US" sz="2200" dirty="0">
                <a:latin typeface="Times New Roman" panose="02020603050405020304" pitchFamily="18" charset="0"/>
                <a:cs typeface="Times New Roman" panose="02020603050405020304" pitchFamily="18" charset="0"/>
              </a:rPr>
              <a:t>Windows Activation &amp; Installations in Lab (Block C, F &amp; G)</a:t>
            </a:r>
          </a:p>
          <a:p>
            <a:pPr algn="just"/>
            <a:r>
              <a:rPr lang="en-US" sz="2200" dirty="0">
                <a:latin typeface="Times New Roman" panose="02020603050405020304" pitchFamily="18" charset="0"/>
                <a:cs typeface="Times New Roman" panose="02020603050405020304" pitchFamily="18" charset="0"/>
              </a:rPr>
              <a:t>Assist in IOE Priority Forms</a:t>
            </a:r>
          </a:p>
          <a:p>
            <a:pPr algn="just"/>
            <a:r>
              <a:rPr lang="en-US" sz="2200" dirty="0">
                <a:latin typeface="Times New Roman" panose="02020603050405020304" pitchFamily="18" charset="0"/>
                <a:cs typeface="Times New Roman" panose="02020603050405020304" pitchFamily="18" charset="0"/>
              </a:rPr>
              <a:t>Setup Router for IP camera </a:t>
            </a:r>
          </a:p>
          <a:p>
            <a:pPr algn="just"/>
            <a:r>
              <a:rPr lang="en-US" sz="2200" dirty="0">
                <a:solidFill>
                  <a:srgbClr val="000000"/>
                </a:solidFill>
                <a:effectLst/>
                <a:latin typeface="Times New Roman" panose="02020603050405020304" pitchFamily="18" charset="0"/>
                <a:ea typeface="Calibri" panose="020F0502020204030204" pitchFamily="34" charset="0"/>
              </a:rPr>
              <a:t>Create Teams in MS-Teams for new Session.</a:t>
            </a:r>
          </a:p>
          <a:p>
            <a:pPr algn="just"/>
            <a:endParaRPr lang="en-US" sz="2000" dirty="0">
              <a:latin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ECB99C20-3757-4354-FEF7-A24510370E2D}"/>
              </a:ext>
            </a:extLst>
          </p:cNvPr>
          <p:cNvSpPr>
            <a:spLocks noGrp="1"/>
          </p:cNvSpPr>
          <p:nvPr>
            <p:ph type="dt" sz="half" idx="10"/>
          </p:nvPr>
        </p:nvSpPr>
        <p:spPr/>
        <p:txBody>
          <a:bodyPr/>
          <a:lstStyle/>
          <a:p>
            <a:fld id="{70847CEE-689F-488A-9B86-99D8AC313799}" type="datetime1">
              <a:rPr lang="en-US" smtClean="0"/>
              <a:t>2023-01-29</a:t>
            </a:fld>
            <a:endParaRPr lang="en-US"/>
          </a:p>
        </p:txBody>
      </p:sp>
      <p:sp>
        <p:nvSpPr>
          <p:cNvPr id="8" name="Slide Number Placeholder 7">
            <a:extLst>
              <a:ext uri="{FF2B5EF4-FFF2-40B4-BE49-F238E27FC236}">
                <a16:creationId xmlns:a16="http://schemas.microsoft.com/office/drawing/2014/main" id="{571DBB29-12E9-6C5B-36FE-3E6A541F71B8}"/>
              </a:ext>
            </a:extLst>
          </p:cNvPr>
          <p:cNvSpPr>
            <a:spLocks noGrp="1"/>
          </p:cNvSpPr>
          <p:nvPr>
            <p:ph type="sldNum" sz="quarter" idx="12"/>
          </p:nvPr>
        </p:nvSpPr>
        <p:spPr/>
        <p:txBody>
          <a:bodyPr/>
          <a:lstStyle/>
          <a:p>
            <a:fld id="{9E781F3D-E940-450B-B1F9-A1C2E54688BA}" type="slidenum">
              <a:rPr lang="en-US" smtClean="0"/>
              <a:t>28</a:t>
            </a:fld>
            <a:endParaRPr lang="en-US"/>
          </a:p>
        </p:txBody>
      </p:sp>
    </p:spTree>
    <p:extLst>
      <p:ext uri="{BB962C8B-B14F-4D97-AF65-F5344CB8AC3E}">
        <p14:creationId xmlns:p14="http://schemas.microsoft.com/office/powerpoint/2010/main" val="3532463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75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75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1000"/>
                                        <p:tgtEl>
                                          <p:spTgt spid="3">
                                            <p:txEl>
                                              <p:pRg st="2" end="2"/>
                                            </p:txEl>
                                          </p:spTgt>
                                        </p:tgtEl>
                                      </p:cBhvr>
                                    </p:animEffect>
                                    <p:anim calcmode="lin" valueType="num">
                                      <p:cBhvr>
                                        <p:cTn id="27"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750"/>
                                  </p:stCondLst>
                                  <p:childTnLst>
                                    <p:set>
                                      <p:cBhvr>
                                        <p:cTn id="32" dur="1" fill="hold">
                                          <p:stCondLst>
                                            <p:cond delay="0"/>
                                          </p:stCondLst>
                                        </p:cTn>
                                        <p:tgtEl>
                                          <p:spTgt spid="3">
                                            <p:txEl>
                                              <p:pRg st="3" end="3"/>
                                            </p:txEl>
                                          </p:spTgt>
                                        </p:tgtEl>
                                        <p:attrNameLst>
                                          <p:attrName>style.visibility</p:attrName>
                                        </p:attrNameLst>
                                      </p:cBhvr>
                                      <p:to>
                                        <p:strVal val="visible"/>
                                      </p:to>
                                    </p:set>
                                    <p:animEffect transition="in" filter="fade">
                                      <p:cBhvr>
                                        <p:cTn id="33" dur="1000"/>
                                        <p:tgtEl>
                                          <p:spTgt spid="3">
                                            <p:txEl>
                                              <p:pRg st="3" end="3"/>
                                            </p:txEl>
                                          </p:spTgt>
                                        </p:tgtEl>
                                      </p:cBhvr>
                                    </p:animEffect>
                                    <p:anim calcmode="lin" valueType="num">
                                      <p:cBhvr>
                                        <p:cTn id="34"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5"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75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1000"/>
                                        <p:tgtEl>
                                          <p:spTgt spid="3">
                                            <p:txEl>
                                              <p:pRg st="4" end="4"/>
                                            </p:txEl>
                                          </p:spTgt>
                                        </p:tgtEl>
                                      </p:cBhvr>
                                    </p:animEffect>
                                    <p:anim calcmode="lin" valueType="num">
                                      <p:cBhvr>
                                        <p:cTn id="41"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750"/>
                                  </p:stCondLst>
                                  <p:childTnLst>
                                    <p:set>
                                      <p:cBhvr>
                                        <p:cTn id="46" dur="1" fill="hold">
                                          <p:stCondLst>
                                            <p:cond delay="0"/>
                                          </p:stCondLst>
                                        </p:cTn>
                                        <p:tgtEl>
                                          <p:spTgt spid="3">
                                            <p:txEl>
                                              <p:pRg st="5" end="5"/>
                                            </p:txEl>
                                          </p:spTgt>
                                        </p:tgtEl>
                                        <p:attrNameLst>
                                          <p:attrName>style.visibility</p:attrName>
                                        </p:attrNameLst>
                                      </p:cBhvr>
                                      <p:to>
                                        <p:strVal val="visible"/>
                                      </p:to>
                                    </p:set>
                                    <p:animEffect transition="in" filter="fade">
                                      <p:cBhvr>
                                        <p:cTn id="47" dur="1000"/>
                                        <p:tgtEl>
                                          <p:spTgt spid="3">
                                            <p:txEl>
                                              <p:pRg st="5" end="5"/>
                                            </p:txEl>
                                          </p:spTgt>
                                        </p:tgtEl>
                                      </p:cBhvr>
                                    </p:animEffect>
                                    <p:anim calcmode="lin" valueType="num">
                                      <p:cBhvr>
                                        <p:cTn id="48"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750"/>
                                  </p:stCondLst>
                                  <p:childTnLst>
                                    <p:set>
                                      <p:cBhvr>
                                        <p:cTn id="53" dur="1" fill="hold">
                                          <p:stCondLst>
                                            <p:cond delay="0"/>
                                          </p:stCondLst>
                                        </p:cTn>
                                        <p:tgtEl>
                                          <p:spTgt spid="3">
                                            <p:txEl>
                                              <p:pRg st="6" end="6"/>
                                            </p:txEl>
                                          </p:spTgt>
                                        </p:tgtEl>
                                        <p:attrNameLst>
                                          <p:attrName>style.visibility</p:attrName>
                                        </p:attrNameLst>
                                      </p:cBhvr>
                                      <p:to>
                                        <p:strVal val="visible"/>
                                      </p:to>
                                    </p:set>
                                    <p:animEffect transition="in" filter="fade">
                                      <p:cBhvr>
                                        <p:cTn id="54" dur="1000"/>
                                        <p:tgtEl>
                                          <p:spTgt spid="3">
                                            <p:txEl>
                                              <p:pRg st="6" end="6"/>
                                            </p:txEl>
                                          </p:spTgt>
                                        </p:tgtEl>
                                      </p:cBhvr>
                                    </p:animEffect>
                                    <p:anim calcmode="lin" valueType="num">
                                      <p:cBhvr>
                                        <p:cTn id="55"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6"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C7CCD2-6C15-C702-E707-AD084B548E62}"/>
              </a:ext>
            </a:extLst>
          </p:cNvPr>
          <p:cNvSpPr>
            <a:spLocks noGrp="1"/>
          </p:cNvSpPr>
          <p:nvPr>
            <p:ph idx="1"/>
          </p:nvPr>
        </p:nvSpPr>
        <p:spPr/>
        <p:txBody>
          <a:bodyPr/>
          <a:lstStyle/>
          <a:p>
            <a:pPr algn="just"/>
            <a:r>
              <a:rPr lang="en-US" sz="2400" dirty="0">
                <a:solidFill>
                  <a:srgbClr val="000000"/>
                </a:solidFill>
                <a:latin typeface="Times New Roman" panose="02020603050405020304" pitchFamily="18" charset="0"/>
                <a:cs typeface="Times New Roman" panose="02020603050405020304" pitchFamily="18" charset="0"/>
              </a:rPr>
              <a:t>RJ45 cable connection</a:t>
            </a:r>
          </a:p>
          <a:p>
            <a:pPr algn="just"/>
            <a:r>
              <a:rPr lang="en-US" sz="2400" dirty="0">
                <a:latin typeface="Times New Roman" panose="02020603050405020304" pitchFamily="18" charset="0"/>
                <a:cs typeface="Times New Roman" panose="02020603050405020304" pitchFamily="18" charset="0"/>
              </a:rPr>
              <a:t>Repair computers in labs (Formatting, Windows Installation, Software Installation, Dual Booting, SSD addition, and so on).</a:t>
            </a:r>
          </a:p>
          <a:p>
            <a:pPr algn="just"/>
            <a:r>
              <a:rPr lang="en-US" dirty="0">
                <a:latin typeface="Times New Roman" panose="02020603050405020304" pitchFamily="18" charset="0"/>
                <a:cs typeface="Times New Roman" panose="02020603050405020304" pitchFamily="18" charset="0"/>
              </a:rPr>
              <a:t>Printer Sharing in Network </a:t>
            </a:r>
            <a:r>
              <a:rPr lang="en-US" sz="2400" dirty="0">
                <a:latin typeface="Times New Roman" panose="02020603050405020304" pitchFamily="18" charset="0"/>
                <a:cs typeface="Times New Roman" panose="02020603050405020304" pitchFamily="18" charset="0"/>
              </a:rPr>
              <a:t> </a:t>
            </a:r>
          </a:p>
          <a:p>
            <a:endParaRPr lang="en-US" dirty="0"/>
          </a:p>
        </p:txBody>
      </p:sp>
      <p:sp>
        <p:nvSpPr>
          <p:cNvPr id="4" name="Date Placeholder 3">
            <a:extLst>
              <a:ext uri="{FF2B5EF4-FFF2-40B4-BE49-F238E27FC236}">
                <a16:creationId xmlns:a16="http://schemas.microsoft.com/office/drawing/2014/main" id="{ABC325E5-C4F3-EA8E-46AA-114F3FA9668E}"/>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6E7FD3AC-C8D6-70CA-8089-388E514025ED}"/>
              </a:ext>
            </a:extLst>
          </p:cNvPr>
          <p:cNvSpPr>
            <a:spLocks noGrp="1"/>
          </p:cNvSpPr>
          <p:nvPr>
            <p:ph type="sldNum" sz="quarter" idx="12"/>
          </p:nvPr>
        </p:nvSpPr>
        <p:spPr/>
        <p:txBody>
          <a:bodyPr/>
          <a:lstStyle/>
          <a:p>
            <a:fld id="{9E781F3D-E940-450B-B1F9-A1C2E54688BA}" type="slidenum">
              <a:rPr lang="en-US" smtClean="0"/>
              <a:t>29</a:t>
            </a:fld>
            <a:endParaRPr lang="en-US"/>
          </a:p>
        </p:txBody>
      </p:sp>
      <p:sp>
        <p:nvSpPr>
          <p:cNvPr id="6" name="Title 1">
            <a:extLst>
              <a:ext uri="{FF2B5EF4-FFF2-40B4-BE49-F238E27FC236}">
                <a16:creationId xmlns:a16="http://schemas.microsoft.com/office/drawing/2014/main" id="{3B961E14-39AE-581C-8578-DA4E8CE21865}"/>
              </a:ext>
            </a:extLst>
          </p:cNvPr>
          <p:cNvSpPr>
            <a:spLocks noGrp="1"/>
          </p:cNvSpPr>
          <p:nvPr>
            <p:ph type="title"/>
          </p:nvPr>
        </p:nvSpPr>
        <p:spPr>
          <a:xfrm>
            <a:off x="1295400" y="982663"/>
            <a:ext cx="9601200" cy="1303337"/>
          </a:xfrm>
        </p:spPr>
        <p:txBody>
          <a:bodyPr>
            <a:normAutofit fontScale="90000"/>
          </a:bodyPr>
          <a:lstStyle/>
          <a:p>
            <a:r>
              <a:rPr lang="en-US" sz="4800" dirty="0">
                <a:solidFill>
                  <a:schemeClr val="tx1">
                    <a:lumMod val="50000"/>
                    <a:lumOff val="50000"/>
                  </a:schemeClr>
                </a:solidFill>
                <a:latin typeface="Times New Roman" panose="02020603050405020304" pitchFamily="18" charset="0"/>
                <a:cs typeface="Times New Roman" panose="02020603050405020304" pitchFamily="18" charset="0"/>
              </a:rPr>
              <a:t>Different Tasks Performed Continue…</a:t>
            </a:r>
          </a:p>
        </p:txBody>
      </p:sp>
    </p:spTree>
    <p:extLst>
      <p:ext uri="{BB962C8B-B14F-4D97-AF65-F5344CB8AC3E}">
        <p14:creationId xmlns:p14="http://schemas.microsoft.com/office/powerpoint/2010/main" val="2635662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DED89-A76B-4A01-960F-08F1E3A3CFB2}"/>
              </a:ext>
            </a:extLst>
          </p:cNvPr>
          <p:cNvSpPr>
            <a:spLocks noGrp="1"/>
          </p:cNvSpPr>
          <p:nvPr>
            <p:ph type="title"/>
          </p:nvPr>
        </p:nvSpPr>
        <p:spPr/>
        <p:txBody>
          <a:bodyPr/>
          <a:lstStyle/>
          <a:p>
            <a:r>
              <a:rPr lang="en-US" sz="4800" dirty="0">
                <a:latin typeface="Times New Roman" panose="02020603050405020304" pitchFamily="18" charset="0"/>
                <a:cs typeface="Times New Roman" panose="02020603050405020304" pitchFamily="18" charset="0"/>
              </a:rPr>
              <a:t>Importance</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B350D67-23C5-4DDB-AEC8-E2287C5AC1FD}"/>
              </a:ext>
            </a:extLst>
          </p:cNvPr>
          <p:cNvSpPr>
            <a:spLocks noGrp="1"/>
          </p:cNvSpPr>
          <p:nvPr>
            <p:ph idx="1"/>
          </p:nvPr>
        </p:nvSpPr>
        <p:spPr/>
        <p:txBody>
          <a:bodyPr>
            <a:normAutofit/>
          </a:bodyPr>
          <a:lstStyle/>
          <a:p>
            <a:pPr lvl="0" algn="just"/>
            <a:r>
              <a:rPr lang="en-US" sz="2000" dirty="0">
                <a:latin typeface="Times New Roman" panose="02020603050405020304" pitchFamily="18" charset="0"/>
                <a:cs typeface="Times New Roman" panose="02020603050405020304" pitchFamily="18" charset="0"/>
              </a:rPr>
              <a:t>to learn in a real-work environment, which can help them better understand the practical applications of their new skills</a:t>
            </a:r>
          </a:p>
          <a:p>
            <a:pPr lvl="0" algn="just"/>
            <a:r>
              <a:rPr lang="en-US" sz="2000" dirty="0">
                <a:latin typeface="Times New Roman" panose="02020603050405020304" pitchFamily="18" charset="0"/>
                <a:cs typeface="Times New Roman" panose="02020603050405020304" pitchFamily="18" charset="0"/>
              </a:rPr>
              <a:t>to learn at their own pace, which can make the learning process more effective and efficient.</a:t>
            </a:r>
          </a:p>
          <a:p>
            <a:pPr lvl="0" algn="just"/>
            <a:r>
              <a:rPr lang="en-US" sz="2000" dirty="0">
                <a:latin typeface="Times New Roman" panose="02020603050405020304" pitchFamily="18" charset="0"/>
                <a:cs typeface="Times New Roman" panose="02020603050405020304" pitchFamily="18" charset="0"/>
              </a:rPr>
              <a:t>improve student retention</a:t>
            </a:r>
          </a:p>
          <a:p>
            <a:endParaRPr lang="en-US" dirty="0"/>
          </a:p>
        </p:txBody>
      </p:sp>
      <p:sp>
        <p:nvSpPr>
          <p:cNvPr id="4" name="Date Placeholder 3">
            <a:extLst>
              <a:ext uri="{FF2B5EF4-FFF2-40B4-BE49-F238E27FC236}">
                <a16:creationId xmlns:a16="http://schemas.microsoft.com/office/drawing/2014/main" id="{A687349E-9D4E-4B29-AC7D-FE4849DEF6E2}"/>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12E1DC9E-3826-42E9-8FAA-30E00C8EF542}"/>
              </a:ext>
            </a:extLst>
          </p:cNvPr>
          <p:cNvSpPr>
            <a:spLocks noGrp="1"/>
          </p:cNvSpPr>
          <p:nvPr>
            <p:ph type="sldNum" sz="quarter" idx="12"/>
          </p:nvPr>
        </p:nvSpPr>
        <p:spPr/>
        <p:txBody>
          <a:bodyPr/>
          <a:lstStyle/>
          <a:p>
            <a:fld id="{9E781F3D-E940-450B-B1F9-A1C2E54688BA}" type="slidenum">
              <a:rPr lang="en-US" smtClean="0"/>
              <a:t>3</a:t>
            </a:fld>
            <a:endParaRPr lang="en-US"/>
          </a:p>
        </p:txBody>
      </p:sp>
    </p:spTree>
    <p:extLst>
      <p:ext uri="{BB962C8B-B14F-4D97-AF65-F5344CB8AC3E}">
        <p14:creationId xmlns:p14="http://schemas.microsoft.com/office/powerpoint/2010/main" val="26025723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515467-9A15-493C-D3E0-F746F926D6D1}"/>
              </a:ext>
            </a:extLst>
          </p:cNvPr>
          <p:cNvSpPr txBox="1"/>
          <p:nvPr/>
        </p:nvSpPr>
        <p:spPr>
          <a:xfrm>
            <a:off x="1295403" y="5619626"/>
            <a:ext cx="4119716" cy="400110"/>
          </a:xfrm>
          <a:prstGeom prst="rect">
            <a:avLst/>
          </a:prstGeom>
          <a:noFill/>
          <a:ln>
            <a:no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Take attendance of all student</a:t>
            </a:r>
          </a:p>
        </p:txBody>
      </p:sp>
      <p:sp>
        <p:nvSpPr>
          <p:cNvPr id="4" name="Date Placeholder 3">
            <a:extLst>
              <a:ext uri="{FF2B5EF4-FFF2-40B4-BE49-F238E27FC236}">
                <a16:creationId xmlns:a16="http://schemas.microsoft.com/office/drawing/2014/main" id="{178E8392-BCF9-07D0-9C6F-AA768CB47BE3}"/>
              </a:ext>
            </a:extLst>
          </p:cNvPr>
          <p:cNvSpPr>
            <a:spLocks noGrp="1"/>
          </p:cNvSpPr>
          <p:nvPr>
            <p:ph type="dt" sz="half" idx="10"/>
          </p:nvPr>
        </p:nvSpPr>
        <p:spPr/>
        <p:txBody>
          <a:bodyPr/>
          <a:lstStyle/>
          <a:p>
            <a:fld id="{00FA97D6-FD45-4F4E-A386-49CF72CAFEB5}" type="datetime1">
              <a:rPr lang="en-US" smtClean="0"/>
              <a:t>2023-01-29</a:t>
            </a:fld>
            <a:endParaRPr lang="en-US" dirty="0"/>
          </a:p>
        </p:txBody>
      </p:sp>
      <p:sp>
        <p:nvSpPr>
          <p:cNvPr id="10" name="Slide Number Placeholder 9">
            <a:extLst>
              <a:ext uri="{FF2B5EF4-FFF2-40B4-BE49-F238E27FC236}">
                <a16:creationId xmlns:a16="http://schemas.microsoft.com/office/drawing/2014/main" id="{E1AD7D50-A1E5-B42C-DF27-F68B9CE93E3D}"/>
              </a:ext>
            </a:extLst>
          </p:cNvPr>
          <p:cNvSpPr>
            <a:spLocks noGrp="1"/>
          </p:cNvSpPr>
          <p:nvPr>
            <p:ph type="sldNum" sz="quarter" idx="12"/>
          </p:nvPr>
        </p:nvSpPr>
        <p:spPr/>
        <p:txBody>
          <a:bodyPr/>
          <a:lstStyle/>
          <a:p>
            <a:fld id="{9E781F3D-E940-450B-B1F9-A1C2E54688BA}" type="slidenum">
              <a:rPr lang="en-US" smtClean="0"/>
              <a:t>30</a:t>
            </a:fld>
            <a:endParaRPr lang="en-US" dirty="0"/>
          </a:p>
        </p:txBody>
      </p:sp>
      <p:sp>
        <p:nvSpPr>
          <p:cNvPr id="9" name="TextBox 8">
            <a:extLst>
              <a:ext uri="{FF2B5EF4-FFF2-40B4-BE49-F238E27FC236}">
                <a16:creationId xmlns:a16="http://schemas.microsoft.com/office/drawing/2014/main" id="{F693BC65-F5B3-46E7-2E1F-2BEB53C82555}"/>
              </a:ext>
            </a:extLst>
          </p:cNvPr>
          <p:cNvSpPr txBox="1"/>
          <p:nvPr/>
        </p:nvSpPr>
        <p:spPr>
          <a:xfrm>
            <a:off x="6776881" y="5674760"/>
            <a:ext cx="4119716" cy="400110"/>
          </a:xfrm>
          <a:prstGeom prst="rect">
            <a:avLst/>
          </a:prstGeom>
          <a:noFill/>
          <a:ln>
            <a:no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Assignment check</a:t>
            </a:r>
          </a:p>
        </p:txBody>
      </p:sp>
      <p:pic>
        <p:nvPicPr>
          <p:cNvPr id="11" name="Picture 10">
            <a:extLst>
              <a:ext uri="{FF2B5EF4-FFF2-40B4-BE49-F238E27FC236}">
                <a16:creationId xmlns:a16="http://schemas.microsoft.com/office/drawing/2014/main" id="{C9258F10-4EB7-CB42-C7E0-F70698D642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36806" y="647210"/>
            <a:ext cx="2481389" cy="5133419"/>
          </a:xfrm>
          <a:prstGeom prst="rect">
            <a:avLst/>
          </a:prstGeom>
        </p:spPr>
      </p:pic>
      <p:pic>
        <p:nvPicPr>
          <p:cNvPr id="13" name="Picture 12">
            <a:extLst>
              <a:ext uri="{FF2B5EF4-FFF2-40B4-BE49-F238E27FC236}">
                <a16:creationId xmlns:a16="http://schemas.microsoft.com/office/drawing/2014/main" id="{146AC980-89F4-CB86-AE4B-DE7D06E5A7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74702" y="647210"/>
            <a:ext cx="2237587" cy="4972416"/>
          </a:xfrm>
          <a:prstGeom prst="rect">
            <a:avLst/>
          </a:prstGeom>
        </p:spPr>
      </p:pic>
    </p:spTree>
    <p:extLst>
      <p:ext uri="{BB962C8B-B14F-4D97-AF65-F5344CB8AC3E}">
        <p14:creationId xmlns:p14="http://schemas.microsoft.com/office/powerpoint/2010/main" val="133382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7" fill="hold">
                            <p:stCondLst>
                              <p:cond delay="1750"/>
                            </p:stCondLst>
                            <p:childTnLst>
                              <p:par>
                                <p:cTn id="18" presetID="42" presetClass="entr" presetSubtype="0" fill="hold" grpId="0" nodeType="afterEffect">
                                  <p:stCondLst>
                                    <p:cond delay="75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1000"/>
                                        <p:tgtEl>
                                          <p:spTgt spid="9"/>
                                        </p:tgtEl>
                                      </p:cBhvr>
                                    </p:animEffect>
                                    <p:anim calcmode="lin" valueType="num">
                                      <p:cBhvr>
                                        <p:cTn id="21" dur="1000" fill="hold"/>
                                        <p:tgtEl>
                                          <p:spTgt spid="9"/>
                                        </p:tgtEl>
                                        <p:attrNameLst>
                                          <p:attrName>ppt_x</p:attrName>
                                        </p:attrNameLst>
                                      </p:cBhvr>
                                      <p:tavLst>
                                        <p:tav tm="0">
                                          <p:val>
                                            <p:strVal val="#ppt_x"/>
                                          </p:val>
                                        </p:tav>
                                        <p:tav tm="100000">
                                          <p:val>
                                            <p:strVal val="#ppt_x"/>
                                          </p:val>
                                        </p:tav>
                                      </p:tavLst>
                                    </p:anim>
                                    <p:anim calcmode="lin" valueType="num">
                                      <p:cBhvr>
                                        <p:cTn id="2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75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fade">
                                      <p:cBhvr>
                                        <p:cTn id="27" dur="1000"/>
                                        <p:tgtEl>
                                          <p:spTgt spid="9">
                                            <p:txEl>
                                              <p:pRg st="0" end="0"/>
                                            </p:txEl>
                                          </p:spTgt>
                                        </p:tgtEl>
                                      </p:cBhvr>
                                    </p:animEffect>
                                    <p:anim calcmode="lin" valueType="num">
                                      <p:cBhvr>
                                        <p:cTn id="28"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29"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01342A2-D20C-B78D-02BE-92E7ED1A80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3990" y="736009"/>
            <a:ext cx="3859447" cy="4579095"/>
          </a:xfrm>
          <a:prstGeom prst="rect">
            <a:avLst/>
          </a:prstGeom>
        </p:spPr>
      </p:pic>
      <p:pic>
        <p:nvPicPr>
          <p:cNvPr id="5" name="Picture 4">
            <a:extLst>
              <a:ext uri="{FF2B5EF4-FFF2-40B4-BE49-F238E27FC236}">
                <a16:creationId xmlns:a16="http://schemas.microsoft.com/office/drawing/2014/main" id="{9F17BF50-402A-EE66-0E9A-B1B06E12D0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800224"/>
            <a:ext cx="4877333" cy="4514880"/>
          </a:xfrm>
          <a:prstGeom prst="rect">
            <a:avLst/>
          </a:prstGeom>
        </p:spPr>
      </p:pic>
      <p:sp>
        <p:nvSpPr>
          <p:cNvPr id="2" name="Date Placeholder 1">
            <a:extLst>
              <a:ext uri="{FF2B5EF4-FFF2-40B4-BE49-F238E27FC236}">
                <a16:creationId xmlns:a16="http://schemas.microsoft.com/office/drawing/2014/main" id="{5851EE40-EAD4-F854-E292-D90695246801}"/>
              </a:ext>
            </a:extLst>
          </p:cNvPr>
          <p:cNvSpPr>
            <a:spLocks noGrp="1"/>
          </p:cNvSpPr>
          <p:nvPr>
            <p:ph type="dt" sz="half" idx="10"/>
          </p:nvPr>
        </p:nvSpPr>
        <p:spPr/>
        <p:txBody>
          <a:bodyPr/>
          <a:lstStyle/>
          <a:p>
            <a:fld id="{D2B1CFAC-B14B-4DE1-BD3D-B34566DBE944}" type="datetime1">
              <a:rPr lang="en-US" smtClean="0"/>
              <a:t>2023-01-29</a:t>
            </a:fld>
            <a:endParaRPr lang="en-US" dirty="0"/>
          </a:p>
        </p:txBody>
      </p:sp>
      <p:sp>
        <p:nvSpPr>
          <p:cNvPr id="8" name="Slide Number Placeholder 7">
            <a:extLst>
              <a:ext uri="{FF2B5EF4-FFF2-40B4-BE49-F238E27FC236}">
                <a16:creationId xmlns:a16="http://schemas.microsoft.com/office/drawing/2014/main" id="{876179B9-4E4F-C32D-5672-008C3850455D}"/>
              </a:ext>
            </a:extLst>
          </p:cNvPr>
          <p:cNvSpPr>
            <a:spLocks noGrp="1"/>
          </p:cNvSpPr>
          <p:nvPr>
            <p:ph type="sldNum" sz="quarter" idx="12"/>
          </p:nvPr>
        </p:nvSpPr>
        <p:spPr/>
        <p:txBody>
          <a:bodyPr/>
          <a:lstStyle/>
          <a:p>
            <a:fld id="{9E781F3D-E940-450B-B1F9-A1C2E54688BA}" type="slidenum">
              <a:rPr lang="en-US" smtClean="0"/>
              <a:t>31</a:t>
            </a:fld>
            <a:endParaRPr lang="en-US" dirty="0"/>
          </a:p>
        </p:txBody>
      </p:sp>
      <p:sp>
        <p:nvSpPr>
          <p:cNvPr id="3" name="TextBox 2">
            <a:extLst>
              <a:ext uri="{FF2B5EF4-FFF2-40B4-BE49-F238E27FC236}">
                <a16:creationId xmlns:a16="http://schemas.microsoft.com/office/drawing/2014/main" id="{7481740B-90B7-B5E9-51B7-0CFDC3C1AD5A}"/>
              </a:ext>
            </a:extLst>
          </p:cNvPr>
          <p:cNvSpPr txBox="1"/>
          <p:nvPr/>
        </p:nvSpPr>
        <p:spPr>
          <a:xfrm>
            <a:off x="1203855" y="5437491"/>
            <a:ext cx="4119716" cy="400110"/>
          </a:xfrm>
          <a:prstGeom prst="rect">
            <a:avLst/>
          </a:prstGeom>
          <a:noFill/>
          <a:ln>
            <a:no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Bootable USB creation</a:t>
            </a:r>
          </a:p>
        </p:txBody>
      </p:sp>
      <p:sp>
        <p:nvSpPr>
          <p:cNvPr id="6" name="TextBox 5">
            <a:extLst>
              <a:ext uri="{FF2B5EF4-FFF2-40B4-BE49-F238E27FC236}">
                <a16:creationId xmlns:a16="http://schemas.microsoft.com/office/drawing/2014/main" id="{3D5D7390-A793-4544-D3E5-ED1A38D96833}"/>
              </a:ext>
            </a:extLst>
          </p:cNvPr>
          <p:cNvSpPr txBox="1"/>
          <p:nvPr/>
        </p:nvSpPr>
        <p:spPr>
          <a:xfrm>
            <a:off x="6474808" y="5437491"/>
            <a:ext cx="4119716" cy="400110"/>
          </a:xfrm>
          <a:prstGeom prst="rect">
            <a:avLst/>
          </a:prstGeom>
          <a:noFill/>
          <a:ln>
            <a:noFill/>
          </a:ln>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Windows Installation</a:t>
            </a:r>
          </a:p>
        </p:txBody>
      </p:sp>
    </p:spTree>
    <p:extLst>
      <p:ext uri="{BB962C8B-B14F-4D97-AF65-F5344CB8AC3E}">
        <p14:creationId xmlns:p14="http://schemas.microsoft.com/office/powerpoint/2010/main" val="2925832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1250"/>
                            </p:stCondLst>
                            <p:childTnLst>
                              <p:par>
                                <p:cTn id="9" presetID="16" presetClass="entr" presetSubtype="21" fill="hold" nodeType="afterEffect">
                                  <p:stCondLst>
                                    <p:cond delay="750"/>
                                  </p:stCondLst>
                                  <p:childTnLst>
                                    <p:set>
                                      <p:cBhvr>
                                        <p:cTn id="10" dur="1" fill="hold">
                                          <p:stCondLst>
                                            <p:cond delay="0"/>
                                          </p:stCondLst>
                                        </p:cTn>
                                        <p:tgtEl>
                                          <p:spTgt spid="5"/>
                                        </p:tgtEl>
                                        <p:attrNameLst>
                                          <p:attrName>style.visibility</p:attrName>
                                        </p:attrNameLst>
                                      </p:cBhvr>
                                      <p:to>
                                        <p:strVal val="visible"/>
                                      </p:to>
                                    </p:set>
                                    <p:animEffect transition="in" filter="barn(inVertical)">
                                      <p:cBhvr>
                                        <p:cTn id="11" dur="500"/>
                                        <p:tgtEl>
                                          <p:spTgt spid="5"/>
                                        </p:tgtEl>
                                      </p:cBhvr>
                                    </p:animEffect>
                                  </p:childTnLst>
                                </p:cTn>
                              </p:par>
                            </p:childTnLst>
                          </p:cTn>
                        </p:par>
                        <p:par>
                          <p:cTn id="12" fill="hold">
                            <p:stCondLst>
                              <p:cond delay="2500"/>
                            </p:stCondLst>
                            <p:childTnLst>
                              <p:par>
                                <p:cTn id="13" presetID="42" presetClass="entr" presetSubtype="0" fill="hold" grpId="0" nodeType="afterEffect">
                                  <p:stCondLst>
                                    <p:cond delay="75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75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1000"/>
                                        <p:tgtEl>
                                          <p:spTgt spid="3">
                                            <p:txEl>
                                              <p:pRg st="0" end="0"/>
                                            </p:txEl>
                                          </p:spTgt>
                                        </p:tgtEl>
                                      </p:cBhvr>
                                    </p:animEffect>
                                    <p:anim calcmode="lin" valueType="num">
                                      <p:cBhvr>
                                        <p:cTn id="2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25" fill="hold">
                            <p:stCondLst>
                              <p:cond delay="1750"/>
                            </p:stCondLst>
                            <p:childTnLst>
                              <p:par>
                                <p:cTn id="26" presetID="42" presetClass="entr" presetSubtype="0" fill="hold" grpId="0" nodeType="afterEffect">
                                  <p:stCondLst>
                                    <p:cond delay="75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750"/>
                                  </p:stCondLst>
                                  <p:childTnLst>
                                    <p:set>
                                      <p:cBhvr>
                                        <p:cTn id="34" dur="1" fill="hold">
                                          <p:stCondLst>
                                            <p:cond delay="0"/>
                                          </p:stCondLst>
                                        </p:cTn>
                                        <p:tgtEl>
                                          <p:spTgt spid="6">
                                            <p:txEl>
                                              <p:pRg st="0" end="0"/>
                                            </p:txEl>
                                          </p:spTgt>
                                        </p:tgtEl>
                                        <p:attrNameLst>
                                          <p:attrName>style.visibility</p:attrName>
                                        </p:attrNameLst>
                                      </p:cBhvr>
                                      <p:to>
                                        <p:strVal val="visible"/>
                                      </p:to>
                                    </p:set>
                                    <p:animEffect transition="in" filter="fade">
                                      <p:cBhvr>
                                        <p:cTn id="35" dur="1000"/>
                                        <p:tgtEl>
                                          <p:spTgt spid="6">
                                            <p:txEl>
                                              <p:pRg st="0" end="0"/>
                                            </p:txEl>
                                          </p:spTgt>
                                        </p:tgtEl>
                                      </p:cBhvr>
                                    </p:animEffect>
                                    <p:anim calcmode="lin" valueType="num">
                                      <p:cBhvr>
                                        <p:cTn id="36"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37"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6">
            <a:extLst>
              <a:ext uri="{FF2B5EF4-FFF2-40B4-BE49-F238E27FC236}">
                <a16:creationId xmlns:a16="http://schemas.microsoft.com/office/drawing/2014/main" id="{7DCE79ED-54B9-0253-BDCE-B358B29C45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160" y="718831"/>
            <a:ext cx="10569677" cy="4325117"/>
          </a:xfrm>
          <a:prstGeom prst="rect">
            <a:avLst/>
          </a:prstGeom>
        </p:spPr>
      </p:pic>
      <p:sp>
        <p:nvSpPr>
          <p:cNvPr id="2" name="Date Placeholder 1">
            <a:extLst>
              <a:ext uri="{FF2B5EF4-FFF2-40B4-BE49-F238E27FC236}">
                <a16:creationId xmlns:a16="http://schemas.microsoft.com/office/drawing/2014/main" id="{2FCE4F12-0F2E-9B94-8FD2-B298FCCE07A5}"/>
              </a:ext>
            </a:extLst>
          </p:cNvPr>
          <p:cNvSpPr>
            <a:spLocks noGrp="1"/>
          </p:cNvSpPr>
          <p:nvPr>
            <p:ph type="dt" sz="half" idx="10"/>
          </p:nvPr>
        </p:nvSpPr>
        <p:spPr/>
        <p:txBody>
          <a:bodyPr/>
          <a:lstStyle/>
          <a:p>
            <a:fld id="{CDC8575C-CD6B-43BD-BFA1-4248916AE3FF}" type="datetime1">
              <a:rPr lang="en-US" smtClean="0"/>
              <a:t>2023-01-29</a:t>
            </a:fld>
            <a:endParaRPr lang="en-US" dirty="0"/>
          </a:p>
        </p:txBody>
      </p:sp>
      <p:sp>
        <p:nvSpPr>
          <p:cNvPr id="7" name="Slide Number Placeholder 6">
            <a:extLst>
              <a:ext uri="{FF2B5EF4-FFF2-40B4-BE49-F238E27FC236}">
                <a16:creationId xmlns:a16="http://schemas.microsoft.com/office/drawing/2014/main" id="{C5D7C5FB-5BA7-4B6A-2E07-20D68E0FD41B}"/>
              </a:ext>
            </a:extLst>
          </p:cNvPr>
          <p:cNvSpPr>
            <a:spLocks noGrp="1"/>
          </p:cNvSpPr>
          <p:nvPr>
            <p:ph type="sldNum" sz="quarter" idx="12"/>
          </p:nvPr>
        </p:nvSpPr>
        <p:spPr/>
        <p:txBody>
          <a:bodyPr/>
          <a:lstStyle/>
          <a:p>
            <a:fld id="{9E781F3D-E940-450B-B1F9-A1C2E54688BA}" type="slidenum">
              <a:rPr lang="en-US" smtClean="0"/>
              <a:t>32</a:t>
            </a:fld>
            <a:endParaRPr lang="en-US" dirty="0"/>
          </a:p>
        </p:txBody>
      </p:sp>
      <p:sp>
        <p:nvSpPr>
          <p:cNvPr id="3" name="TextBox 2">
            <a:extLst>
              <a:ext uri="{FF2B5EF4-FFF2-40B4-BE49-F238E27FC236}">
                <a16:creationId xmlns:a16="http://schemas.microsoft.com/office/drawing/2014/main" id="{EE4A3978-B4D0-290D-B308-CCBC162968BF}"/>
              </a:ext>
            </a:extLst>
          </p:cNvPr>
          <p:cNvSpPr txBox="1"/>
          <p:nvPr/>
        </p:nvSpPr>
        <p:spPr>
          <a:xfrm>
            <a:off x="3809998" y="5321808"/>
            <a:ext cx="4572000"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Assist in Priority form   </a:t>
            </a:r>
          </a:p>
        </p:txBody>
      </p:sp>
    </p:spTree>
    <p:extLst>
      <p:ext uri="{BB962C8B-B14F-4D97-AF65-F5344CB8AC3E}">
        <p14:creationId xmlns:p14="http://schemas.microsoft.com/office/powerpoint/2010/main" val="579581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F61B26-8410-FDE1-18D3-6C9B39322769}"/>
              </a:ext>
            </a:extLst>
          </p:cNvPr>
          <p:cNvSpPr>
            <a:spLocks noGrp="1"/>
          </p:cNvSpPr>
          <p:nvPr>
            <p:ph type="title"/>
          </p:nvPr>
        </p:nvSpPr>
        <p:spPr>
          <a:xfrm>
            <a:off x="1295402" y="2777066"/>
            <a:ext cx="9601196" cy="1303867"/>
          </a:xfrm>
        </p:spPr>
        <p:txBody>
          <a:bodyPr/>
          <a:lstStyle/>
          <a:p>
            <a:r>
              <a:rPr lang="en-US" dirty="0"/>
              <a:t>Thank You !</a:t>
            </a:r>
          </a:p>
        </p:txBody>
      </p:sp>
      <p:sp>
        <p:nvSpPr>
          <p:cNvPr id="4" name="Date Placeholder 3">
            <a:extLst>
              <a:ext uri="{FF2B5EF4-FFF2-40B4-BE49-F238E27FC236}">
                <a16:creationId xmlns:a16="http://schemas.microsoft.com/office/drawing/2014/main" id="{186D082F-DAB0-69E6-977E-E016D91DFF49}"/>
              </a:ext>
            </a:extLst>
          </p:cNvPr>
          <p:cNvSpPr>
            <a:spLocks noGrp="1"/>
          </p:cNvSpPr>
          <p:nvPr>
            <p:ph type="dt" sz="half" idx="10"/>
          </p:nvPr>
        </p:nvSpPr>
        <p:spPr/>
        <p:txBody>
          <a:bodyPr/>
          <a:lstStyle/>
          <a:p>
            <a:fld id="{12E48245-B689-4DE1-8D8E-691B2270C963}" type="datetime1">
              <a:rPr lang="en-US" smtClean="0"/>
              <a:t>2023-01-29</a:t>
            </a:fld>
            <a:endParaRPr lang="en-US"/>
          </a:p>
        </p:txBody>
      </p:sp>
      <p:sp>
        <p:nvSpPr>
          <p:cNvPr id="5" name="Slide Number Placeholder 4">
            <a:extLst>
              <a:ext uri="{FF2B5EF4-FFF2-40B4-BE49-F238E27FC236}">
                <a16:creationId xmlns:a16="http://schemas.microsoft.com/office/drawing/2014/main" id="{65CA55DF-279C-FABD-128A-8FFE0B96575B}"/>
              </a:ext>
            </a:extLst>
          </p:cNvPr>
          <p:cNvSpPr>
            <a:spLocks noGrp="1"/>
          </p:cNvSpPr>
          <p:nvPr>
            <p:ph type="sldNum" sz="quarter" idx="12"/>
          </p:nvPr>
        </p:nvSpPr>
        <p:spPr/>
        <p:txBody>
          <a:bodyPr/>
          <a:lstStyle/>
          <a:p>
            <a:fld id="{9E781F3D-E940-450B-B1F9-A1C2E54688BA}" type="slidenum">
              <a:rPr lang="en-US" smtClean="0"/>
              <a:t>33</a:t>
            </a:fld>
            <a:endParaRPr lang="en-US"/>
          </a:p>
        </p:txBody>
      </p:sp>
    </p:spTree>
    <p:extLst>
      <p:ext uri="{BB962C8B-B14F-4D97-AF65-F5344CB8AC3E}">
        <p14:creationId xmlns:p14="http://schemas.microsoft.com/office/powerpoint/2010/main" val="3050957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08A42-6177-83CF-CC36-1AF38D0E98D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Objectives</a:t>
            </a:r>
          </a:p>
        </p:txBody>
      </p:sp>
      <p:sp>
        <p:nvSpPr>
          <p:cNvPr id="3" name="Content Placeholder 2">
            <a:extLst>
              <a:ext uri="{FF2B5EF4-FFF2-40B4-BE49-F238E27FC236}">
                <a16:creationId xmlns:a16="http://schemas.microsoft.com/office/drawing/2014/main" id="{D57AC165-DEAE-B810-7F58-258677426CBB}"/>
              </a:ext>
            </a:extLst>
          </p:cNvPr>
          <p:cNvSpPr>
            <a:spLocks noGrp="1"/>
          </p:cNvSpPr>
          <p:nvPr>
            <p:ph idx="1"/>
          </p:nvPr>
        </p:nvSpPr>
        <p:spPr>
          <a:xfrm>
            <a:off x="1366683" y="2556932"/>
            <a:ext cx="9529913" cy="3318936"/>
          </a:xfrm>
        </p:spPr>
        <p:txBody>
          <a:bodyPr/>
          <a:lstStyle/>
          <a:p>
            <a:pPr marL="0" marR="105410" algn="just">
              <a:lnSpc>
                <a:spcPct val="150000"/>
              </a:lnSpc>
              <a:spcBef>
                <a:spcPts val="0"/>
              </a:spcBef>
              <a:spcAft>
                <a:spcPts val="12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to help trainee develop the skills and knowledge they need to be successful in their job, while also benefiting the organization through increased productivity</a:t>
            </a:r>
          </a:p>
          <a:p>
            <a:pPr marL="0" marR="105410" algn="just">
              <a:lnSpc>
                <a:spcPct val="150000"/>
              </a:lnSpc>
              <a:spcBef>
                <a:spcPts val="0"/>
              </a:spcBef>
              <a:spcAft>
                <a:spcPts val="1200"/>
              </a:spcAft>
            </a:pPr>
            <a:r>
              <a:rPr lang="en-US" sz="2000" dirty="0">
                <a:latin typeface="Times New Roman" panose="02020603050405020304" pitchFamily="18" charset="0"/>
                <a:ea typeface="Calibri" panose="020F0502020204030204" pitchFamily="34" charset="0"/>
                <a:cs typeface="Times New Roman" panose="02020603050405020304" pitchFamily="18" charset="0"/>
              </a:rPr>
              <a:t>helps to tackle </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different situations that may arise in the organization and be able to know how to socialize well with colleagues and develop good teamwork</a:t>
            </a:r>
          </a:p>
          <a:p>
            <a:pPr marL="0" marR="105410" algn="just">
              <a:lnSpc>
                <a:spcPct val="150000"/>
              </a:lnSpc>
              <a:spcBef>
                <a:spcPts val="0"/>
              </a:spcBef>
              <a:spcAft>
                <a:spcPts val="1200"/>
              </a:spcAft>
            </a:pPr>
            <a:endParaRPr lang="en-US" sz="1800" dirty="0">
              <a:effectLst/>
              <a:latin typeface="Calibri" panose="020F0502020204030204" pitchFamily="34" charset="0"/>
              <a:ea typeface="Calibri" panose="020F0502020204030204" pitchFamily="34" charset="0"/>
            </a:endParaRPr>
          </a:p>
          <a:p>
            <a:endParaRPr lang="en-US" dirty="0"/>
          </a:p>
        </p:txBody>
      </p:sp>
      <p:sp>
        <p:nvSpPr>
          <p:cNvPr id="4" name="Date Placeholder 3">
            <a:extLst>
              <a:ext uri="{FF2B5EF4-FFF2-40B4-BE49-F238E27FC236}">
                <a16:creationId xmlns:a16="http://schemas.microsoft.com/office/drawing/2014/main" id="{B927F568-8244-B716-C4CA-4A838DDF6BDA}"/>
              </a:ext>
            </a:extLst>
          </p:cNvPr>
          <p:cNvSpPr>
            <a:spLocks noGrp="1"/>
          </p:cNvSpPr>
          <p:nvPr>
            <p:ph type="dt" sz="half" idx="10"/>
          </p:nvPr>
        </p:nvSpPr>
        <p:spPr/>
        <p:txBody>
          <a:bodyPr/>
          <a:lstStyle/>
          <a:p>
            <a:fld id="{3ECA06AD-4EFF-448F-BD0F-FC029BA3446B}" type="datetime1">
              <a:rPr lang="en-US" smtClean="0"/>
              <a:t>2023-01-29</a:t>
            </a:fld>
            <a:endParaRPr lang="en-US"/>
          </a:p>
        </p:txBody>
      </p:sp>
      <p:sp>
        <p:nvSpPr>
          <p:cNvPr id="8" name="Slide Number Placeholder 7">
            <a:extLst>
              <a:ext uri="{FF2B5EF4-FFF2-40B4-BE49-F238E27FC236}">
                <a16:creationId xmlns:a16="http://schemas.microsoft.com/office/drawing/2014/main" id="{B33D78B7-F452-AA2D-6868-76C1E8CF9A90}"/>
              </a:ext>
            </a:extLst>
          </p:cNvPr>
          <p:cNvSpPr>
            <a:spLocks noGrp="1"/>
          </p:cNvSpPr>
          <p:nvPr>
            <p:ph type="sldNum" sz="quarter" idx="12"/>
          </p:nvPr>
        </p:nvSpPr>
        <p:spPr/>
        <p:txBody>
          <a:bodyPr/>
          <a:lstStyle/>
          <a:p>
            <a:fld id="{9E781F3D-E940-450B-B1F9-A1C2E54688BA}" type="slidenum">
              <a:rPr lang="en-US" smtClean="0"/>
              <a:t>4</a:t>
            </a:fld>
            <a:endParaRPr lang="en-US"/>
          </a:p>
        </p:txBody>
      </p:sp>
    </p:spTree>
    <p:extLst>
      <p:ext uri="{BB962C8B-B14F-4D97-AF65-F5344CB8AC3E}">
        <p14:creationId xmlns:p14="http://schemas.microsoft.com/office/powerpoint/2010/main" val="4665314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E7CAA-C021-ADF0-FF1B-36ACE1476AA1}"/>
              </a:ext>
            </a:extLst>
          </p:cNvPr>
          <p:cNvSpPr>
            <a:spLocks noGrp="1"/>
          </p:cNvSpPr>
          <p:nvPr>
            <p:ph type="title"/>
          </p:nvPr>
        </p:nvSpPr>
        <p:spPr/>
        <p:txBody>
          <a:bodyPr>
            <a:normAutofit/>
          </a:bodyPr>
          <a:lstStyle/>
          <a:p>
            <a:r>
              <a:rPr lang="en-US" sz="4800" dirty="0">
                <a:latin typeface="Times New Roman" panose="02020603050405020304" pitchFamily="18" charset="0"/>
                <a:cs typeface="Times New Roman" panose="02020603050405020304" pitchFamily="18" charset="0"/>
              </a:rPr>
              <a:t>Skills Developed</a:t>
            </a:r>
          </a:p>
        </p:txBody>
      </p:sp>
      <p:sp>
        <p:nvSpPr>
          <p:cNvPr id="3" name="TextBox 2">
            <a:extLst>
              <a:ext uri="{FF2B5EF4-FFF2-40B4-BE49-F238E27FC236}">
                <a16:creationId xmlns:a16="http://schemas.microsoft.com/office/drawing/2014/main" id="{3EF741DB-A1F4-89D7-0C75-7FF06CD0175F}"/>
              </a:ext>
            </a:extLst>
          </p:cNvPr>
          <p:cNvSpPr txBox="1"/>
          <p:nvPr/>
        </p:nvSpPr>
        <p:spPr>
          <a:xfrm>
            <a:off x="1285570" y="2445438"/>
            <a:ext cx="9601196" cy="3170099"/>
          </a:xfrm>
          <a:prstGeom prst="rect">
            <a:avLst/>
          </a:prstGeom>
          <a:noFill/>
        </p:spPr>
        <p:txBody>
          <a:bodyPr wrap="square" rtlCol="0">
            <a:spAutoFit/>
          </a:bodyPr>
          <a:lstStyle/>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Report Writing (Word)</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Manipulation of Data (Excel)</a:t>
            </a:r>
          </a:p>
          <a:p>
            <a:pPr marL="800100" lvl="1"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format, organize and calculate data in a spreadsheet.</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Presentation (PowerPoint)</a:t>
            </a:r>
          </a:p>
          <a:p>
            <a:pPr marL="742950" lvl="1"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Communicate with the audience through graphics, text or videos.</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Networking (Cisco)</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Database Design </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Git</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Coding (PHP, HTML, CSS, Cisco)</a:t>
            </a:r>
          </a:p>
          <a:p>
            <a:pPr marL="342900" indent="-342900" algn="just">
              <a:buFont typeface="+mj-lt"/>
              <a:buAutoNum type="arabicPeriod"/>
            </a:pPr>
            <a:r>
              <a:rPr lang="en-US" sz="2000" dirty="0">
                <a:latin typeface="Times New Roman" panose="02020603050405020304" pitchFamily="18" charset="0"/>
                <a:cs typeface="Times New Roman" panose="02020603050405020304" pitchFamily="18" charset="0"/>
              </a:rPr>
              <a:t>Mathematics Session</a:t>
            </a:r>
          </a:p>
        </p:txBody>
      </p:sp>
      <p:sp>
        <p:nvSpPr>
          <p:cNvPr id="4" name="Date Placeholder 3">
            <a:extLst>
              <a:ext uri="{FF2B5EF4-FFF2-40B4-BE49-F238E27FC236}">
                <a16:creationId xmlns:a16="http://schemas.microsoft.com/office/drawing/2014/main" id="{6AACAD42-CF85-EE2F-EA98-E320E101FE55}"/>
              </a:ext>
            </a:extLst>
          </p:cNvPr>
          <p:cNvSpPr>
            <a:spLocks noGrp="1"/>
          </p:cNvSpPr>
          <p:nvPr>
            <p:ph type="dt" sz="half" idx="10"/>
          </p:nvPr>
        </p:nvSpPr>
        <p:spPr/>
        <p:txBody>
          <a:bodyPr/>
          <a:lstStyle/>
          <a:p>
            <a:fld id="{3B950A20-5881-4C28-B090-F03D0457E5E1}" type="datetime1">
              <a:rPr lang="en-US" smtClean="0"/>
              <a:t>2023-01-29</a:t>
            </a:fld>
            <a:endParaRPr lang="en-US"/>
          </a:p>
        </p:txBody>
      </p:sp>
      <p:sp>
        <p:nvSpPr>
          <p:cNvPr id="8" name="Slide Number Placeholder 7">
            <a:extLst>
              <a:ext uri="{FF2B5EF4-FFF2-40B4-BE49-F238E27FC236}">
                <a16:creationId xmlns:a16="http://schemas.microsoft.com/office/drawing/2014/main" id="{D8441A9E-9B11-3B83-F1C8-3062DD0EF8E6}"/>
              </a:ext>
            </a:extLst>
          </p:cNvPr>
          <p:cNvSpPr>
            <a:spLocks noGrp="1"/>
          </p:cNvSpPr>
          <p:nvPr>
            <p:ph type="sldNum" sz="quarter" idx="12"/>
          </p:nvPr>
        </p:nvSpPr>
        <p:spPr/>
        <p:txBody>
          <a:bodyPr/>
          <a:lstStyle/>
          <a:p>
            <a:fld id="{9E781F3D-E940-450B-B1F9-A1C2E54688BA}" type="slidenum">
              <a:rPr lang="en-US" smtClean="0"/>
              <a:t>5</a:t>
            </a:fld>
            <a:endParaRPr lang="en-US"/>
          </a:p>
        </p:txBody>
      </p:sp>
    </p:spTree>
    <p:extLst>
      <p:ext uri="{BB962C8B-B14F-4D97-AF65-F5344CB8AC3E}">
        <p14:creationId xmlns:p14="http://schemas.microsoft.com/office/powerpoint/2010/main" val="3760910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nodeType="afterEffect">
                                  <p:stCondLst>
                                    <p:cond delay="75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nodeType="after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nodeType="afterEffect">
                                  <p:stCondLst>
                                    <p:cond delay="750"/>
                                  </p:stCondLst>
                                  <p:childTnLst>
                                    <p:set>
                                      <p:cBhvr>
                                        <p:cTn id="24" dur="1" fill="hold">
                                          <p:stCondLst>
                                            <p:cond delay="0"/>
                                          </p:stCondLst>
                                        </p:cTn>
                                        <p:tgtEl>
                                          <p:spTgt spid="3">
                                            <p:txEl>
                                              <p:pRg st="2" end="2"/>
                                            </p:txEl>
                                          </p:spTgt>
                                        </p:tgtEl>
                                        <p:attrNameLst>
                                          <p:attrName>style.visibility</p:attrName>
                                        </p:attrNameLst>
                                      </p:cBhvr>
                                      <p:to>
                                        <p:strVal val="visible"/>
                                      </p:to>
                                    </p:set>
                                    <p:animEffect transition="in" filter="fade">
                                      <p:cBhvr>
                                        <p:cTn id="25" dur="1000"/>
                                        <p:tgtEl>
                                          <p:spTgt spid="3">
                                            <p:txEl>
                                              <p:pRg st="2" end="2"/>
                                            </p:txEl>
                                          </p:spTgt>
                                        </p:tgtEl>
                                      </p:cBhvr>
                                    </p:animEffect>
                                    <p:anim calcmode="lin" valueType="num">
                                      <p:cBhvr>
                                        <p:cTn id="2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75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1000"/>
                                        <p:tgtEl>
                                          <p:spTgt spid="3">
                                            <p:txEl>
                                              <p:pRg st="3" end="3"/>
                                            </p:txEl>
                                          </p:spTgt>
                                        </p:tgtEl>
                                      </p:cBhvr>
                                    </p:animEffect>
                                    <p:anim calcmode="lin" valueType="num">
                                      <p:cBhvr>
                                        <p:cTn id="3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42" presetClass="entr" presetSubtype="0" fill="hold" nodeType="afterEffect">
                                  <p:stCondLst>
                                    <p:cond delay="75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fade">
                                      <p:cBhvr>
                                        <p:cTn id="37" dur="1000"/>
                                        <p:tgtEl>
                                          <p:spTgt spid="3">
                                            <p:txEl>
                                              <p:pRg st="4" end="4"/>
                                            </p:txEl>
                                          </p:spTgt>
                                        </p:tgtEl>
                                      </p:cBhvr>
                                    </p:animEffect>
                                    <p:anim calcmode="lin" valueType="num">
                                      <p:cBhvr>
                                        <p:cTn id="3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9"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500"/>
                            </p:stCondLst>
                            <p:childTnLst>
                              <p:par>
                                <p:cTn id="41" presetID="42" presetClass="entr" presetSubtype="0" fill="hold" nodeType="afterEffect">
                                  <p:stCondLst>
                                    <p:cond delay="750"/>
                                  </p:stCondLst>
                                  <p:childTnLst>
                                    <p:set>
                                      <p:cBhvr>
                                        <p:cTn id="42" dur="1" fill="hold">
                                          <p:stCondLst>
                                            <p:cond delay="0"/>
                                          </p:stCondLst>
                                        </p:cTn>
                                        <p:tgtEl>
                                          <p:spTgt spid="3">
                                            <p:txEl>
                                              <p:pRg st="5" end="5"/>
                                            </p:txEl>
                                          </p:spTgt>
                                        </p:tgtEl>
                                        <p:attrNameLst>
                                          <p:attrName>style.visibility</p:attrName>
                                        </p:attrNameLst>
                                      </p:cBhvr>
                                      <p:to>
                                        <p:strVal val="visible"/>
                                      </p:to>
                                    </p:set>
                                    <p:animEffect transition="in" filter="fade">
                                      <p:cBhvr>
                                        <p:cTn id="43" dur="1000"/>
                                        <p:tgtEl>
                                          <p:spTgt spid="3">
                                            <p:txEl>
                                              <p:pRg st="5" end="5"/>
                                            </p:txEl>
                                          </p:spTgt>
                                        </p:tgtEl>
                                      </p:cBhvr>
                                    </p:animEffect>
                                    <p:anim calcmode="lin" valueType="num">
                                      <p:cBhvr>
                                        <p:cTn id="44"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5"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par>
                          <p:cTn id="46" fill="hold">
                            <p:stCondLst>
                              <p:cond delay="12250"/>
                            </p:stCondLst>
                            <p:childTnLst>
                              <p:par>
                                <p:cTn id="47" presetID="42" presetClass="entr" presetSubtype="0" fill="hold" nodeType="afterEffect">
                                  <p:stCondLst>
                                    <p:cond delay="750"/>
                                  </p:stCondLst>
                                  <p:childTnLst>
                                    <p:set>
                                      <p:cBhvr>
                                        <p:cTn id="48" dur="1" fill="hold">
                                          <p:stCondLst>
                                            <p:cond delay="0"/>
                                          </p:stCondLst>
                                        </p:cTn>
                                        <p:tgtEl>
                                          <p:spTgt spid="3">
                                            <p:txEl>
                                              <p:pRg st="6" end="6"/>
                                            </p:txEl>
                                          </p:spTgt>
                                        </p:tgtEl>
                                        <p:attrNameLst>
                                          <p:attrName>style.visibility</p:attrName>
                                        </p:attrNameLst>
                                      </p:cBhvr>
                                      <p:to>
                                        <p:strVal val="visible"/>
                                      </p:to>
                                    </p:set>
                                    <p:animEffect transition="in" filter="fade">
                                      <p:cBhvr>
                                        <p:cTn id="49" dur="1000"/>
                                        <p:tgtEl>
                                          <p:spTgt spid="3">
                                            <p:txEl>
                                              <p:pRg st="6" end="6"/>
                                            </p:txEl>
                                          </p:spTgt>
                                        </p:tgtEl>
                                      </p:cBhvr>
                                    </p:animEffect>
                                    <p:anim calcmode="lin" valueType="num">
                                      <p:cBhvr>
                                        <p:cTn id="5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par>
                          <p:cTn id="52" fill="hold">
                            <p:stCondLst>
                              <p:cond delay="14000"/>
                            </p:stCondLst>
                            <p:childTnLst>
                              <p:par>
                                <p:cTn id="53" presetID="42" presetClass="entr" presetSubtype="0" fill="hold" nodeType="afterEffect">
                                  <p:stCondLst>
                                    <p:cond delay="750"/>
                                  </p:stCondLst>
                                  <p:childTnLst>
                                    <p:set>
                                      <p:cBhvr>
                                        <p:cTn id="54" dur="1" fill="hold">
                                          <p:stCondLst>
                                            <p:cond delay="0"/>
                                          </p:stCondLst>
                                        </p:cTn>
                                        <p:tgtEl>
                                          <p:spTgt spid="3">
                                            <p:txEl>
                                              <p:pRg st="7" end="7"/>
                                            </p:txEl>
                                          </p:spTgt>
                                        </p:tgtEl>
                                        <p:attrNameLst>
                                          <p:attrName>style.visibility</p:attrName>
                                        </p:attrNameLst>
                                      </p:cBhvr>
                                      <p:to>
                                        <p:strVal val="visible"/>
                                      </p:to>
                                    </p:set>
                                    <p:animEffect transition="in" filter="fade">
                                      <p:cBhvr>
                                        <p:cTn id="55" dur="1000"/>
                                        <p:tgtEl>
                                          <p:spTgt spid="3">
                                            <p:txEl>
                                              <p:pRg st="7" end="7"/>
                                            </p:txEl>
                                          </p:spTgt>
                                        </p:tgtEl>
                                      </p:cBhvr>
                                    </p:animEffect>
                                    <p:anim calcmode="lin" valueType="num">
                                      <p:cBhvr>
                                        <p:cTn id="56"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7"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par>
                          <p:cTn id="58" fill="hold">
                            <p:stCondLst>
                              <p:cond delay="15750"/>
                            </p:stCondLst>
                            <p:childTnLst>
                              <p:par>
                                <p:cTn id="59" presetID="42" presetClass="entr" presetSubtype="0" fill="hold" nodeType="afterEffect">
                                  <p:stCondLst>
                                    <p:cond delay="750"/>
                                  </p:stCondLst>
                                  <p:childTnLst>
                                    <p:set>
                                      <p:cBhvr>
                                        <p:cTn id="60" dur="1" fill="hold">
                                          <p:stCondLst>
                                            <p:cond delay="0"/>
                                          </p:stCondLst>
                                        </p:cTn>
                                        <p:tgtEl>
                                          <p:spTgt spid="3">
                                            <p:txEl>
                                              <p:pRg st="8" end="8"/>
                                            </p:txEl>
                                          </p:spTgt>
                                        </p:tgtEl>
                                        <p:attrNameLst>
                                          <p:attrName>style.visibility</p:attrName>
                                        </p:attrNameLst>
                                      </p:cBhvr>
                                      <p:to>
                                        <p:strVal val="visible"/>
                                      </p:to>
                                    </p:set>
                                    <p:animEffect transition="in" filter="fade">
                                      <p:cBhvr>
                                        <p:cTn id="61" dur="1000"/>
                                        <p:tgtEl>
                                          <p:spTgt spid="3">
                                            <p:txEl>
                                              <p:pRg st="8" end="8"/>
                                            </p:txEl>
                                          </p:spTgt>
                                        </p:tgtEl>
                                      </p:cBhvr>
                                    </p:animEffect>
                                    <p:anim calcmode="lin" valueType="num">
                                      <p:cBhvr>
                                        <p:cTn id="62"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63"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par>
                          <p:cTn id="64" fill="hold">
                            <p:stCondLst>
                              <p:cond delay="17500"/>
                            </p:stCondLst>
                            <p:childTnLst>
                              <p:par>
                                <p:cTn id="65" presetID="42" presetClass="entr" presetSubtype="0" fill="hold" nodeType="afterEffect">
                                  <p:stCondLst>
                                    <p:cond delay="750"/>
                                  </p:stCondLst>
                                  <p:childTnLst>
                                    <p:set>
                                      <p:cBhvr>
                                        <p:cTn id="66" dur="1" fill="hold">
                                          <p:stCondLst>
                                            <p:cond delay="0"/>
                                          </p:stCondLst>
                                        </p:cTn>
                                        <p:tgtEl>
                                          <p:spTgt spid="3">
                                            <p:txEl>
                                              <p:pRg st="9" end="9"/>
                                            </p:txEl>
                                          </p:spTgt>
                                        </p:tgtEl>
                                        <p:attrNameLst>
                                          <p:attrName>style.visibility</p:attrName>
                                        </p:attrNameLst>
                                      </p:cBhvr>
                                      <p:to>
                                        <p:strVal val="visible"/>
                                      </p:to>
                                    </p:set>
                                    <p:animEffect transition="in" filter="fade">
                                      <p:cBhvr>
                                        <p:cTn id="67" dur="1000"/>
                                        <p:tgtEl>
                                          <p:spTgt spid="3">
                                            <p:txEl>
                                              <p:pRg st="9" end="9"/>
                                            </p:txEl>
                                          </p:spTgt>
                                        </p:tgtEl>
                                      </p:cBhvr>
                                    </p:animEffect>
                                    <p:anim calcmode="lin" valueType="num">
                                      <p:cBhvr>
                                        <p:cTn id="68" dur="1000" fill="hold"/>
                                        <p:tgtEl>
                                          <p:spTgt spid="3">
                                            <p:txEl>
                                              <p:pRg st="9" end="9"/>
                                            </p:txEl>
                                          </p:spTgt>
                                        </p:tgtEl>
                                        <p:attrNameLst>
                                          <p:attrName>ppt_x</p:attrName>
                                        </p:attrNameLst>
                                      </p:cBhvr>
                                      <p:tavLst>
                                        <p:tav tm="0">
                                          <p:val>
                                            <p:strVal val="#ppt_x"/>
                                          </p:val>
                                        </p:tav>
                                        <p:tav tm="100000">
                                          <p:val>
                                            <p:strVal val="#ppt_x"/>
                                          </p:val>
                                        </p:tav>
                                      </p:tavLst>
                                    </p:anim>
                                    <p:anim calcmode="lin" valueType="num">
                                      <p:cBhvr>
                                        <p:cTn id="69" dur="1000" fill="hold"/>
                                        <p:tgtEl>
                                          <p:spTgt spid="3">
                                            <p:txEl>
                                              <p:pRg st="9" end="9"/>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22B34EE-A322-7245-ACE0-CCD6BAE64DCA}"/>
              </a:ext>
            </a:extLst>
          </p:cNvPr>
          <p:cNvSpPr>
            <a:spLocks noGrp="1"/>
          </p:cNvSpPr>
          <p:nvPr>
            <p:ph type="title"/>
          </p:nvPr>
        </p:nvSpPr>
        <p:spPr/>
        <p:txBody>
          <a:bodyPr>
            <a:normAutofit/>
          </a:bodyPr>
          <a:lstStyle/>
          <a:p>
            <a:r>
              <a:rPr lang="en-US" sz="4800" dirty="0">
                <a:effectLst/>
                <a:latin typeface="Times New Roman" panose="02020603050405020304" pitchFamily="18" charset="0"/>
                <a:ea typeface="Calibri" panose="020F0502020204030204" pitchFamily="34" charset="0"/>
              </a:rPr>
              <a:t>Microsoft Word</a:t>
            </a:r>
            <a:endParaRPr lang="en-US" sz="8800" dirty="0"/>
          </a:p>
        </p:txBody>
      </p:sp>
      <p:sp>
        <p:nvSpPr>
          <p:cNvPr id="4" name="Content Placeholder 2">
            <a:extLst>
              <a:ext uri="{FF2B5EF4-FFF2-40B4-BE49-F238E27FC236}">
                <a16:creationId xmlns:a16="http://schemas.microsoft.com/office/drawing/2014/main" id="{E898A3F7-C233-1DA4-3B60-2B1E958D586B}"/>
              </a:ext>
            </a:extLst>
          </p:cNvPr>
          <p:cNvSpPr>
            <a:spLocks noGrp="1"/>
          </p:cNvSpPr>
          <p:nvPr>
            <p:ph idx="1"/>
          </p:nvPr>
        </p:nvSpPr>
        <p:spPr/>
        <p:txBody>
          <a:bodyPr>
            <a:normAutofit/>
          </a:bodyPr>
          <a:lstStyle/>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Basics of word (Fonts, Page Layout, Margin, Alignment, Bullets &amp; Numbering</a:t>
            </a:r>
            <a:r>
              <a:rPr lang="en-US" sz="2000" dirty="0">
                <a:latin typeface="Times New Roman" panose="02020603050405020304" pitchFamily="18" charset="0"/>
                <a:ea typeface="Calibri" panose="020F0502020204030204" pitchFamily="34" charset="0"/>
                <a:cs typeface="Times New Roman" panose="02020603050405020304" pitchFamily="18" charset="0"/>
              </a:rPr>
              <a:t>)</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Formatting, structures, referencing etc.</a:t>
            </a:r>
          </a:p>
          <a:p>
            <a:r>
              <a:rPr lang="en-US" sz="2000" dirty="0">
                <a:effectLst/>
                <a:latin typeface="Times New Roman" panose="02020603050405020304" pitchFamily="18" charset="0"/>
                <a:ea typeface="Calibri" panose="020F0502020204030204" pitchFamily="34" charset="0"/>
                <a:cs typeface="Times New Roman" panose="02020603050405020304" pitchFamily="18" charset="0"/>
              </a:rPr>
              <a:t>Mail Merge (e.g., ID</a:t>
            </a:r>
            <a:r>
              <a:rPr lang="en-US" sz="2000" dirty="0">
                <a:latin typeface="Times New Roman" panose="02020603050405020304" pitchFamily="18" charset="0"/>
                <a:ea typeface="Calibri" panose="020F0502020204030204" pitchFamily="34" charset="0"/>
                <a:cs typeface="Times New Roman" panose="02020603050405020304" pitchFamily="18" charset="0"/>
              </a:rPr>
              <a:t> </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Card)</a:t>
            </a:r>
          </a:p>
          <a:p>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Usage</a:t>
            </a:r>
          </a:p>
          <a:p>
            <a:pPr>
              <a:buFontTx/>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Preparation of Report i.e., monthly reports.</a:t>
            </a:r>
          </a:p>
          <a:p>
            <a:pPr>
              <a:buFontTx/>
              <a:buChar char="-"/>
            </a:pPr>
            <a:r>
              <a:rPr lang="en-US" sz="2000" dirty="0">
                <a:latin typeface="Times New Roman" panose="02020603050405020304" pitchFamily="18" charset="0"/>
                <a:ea typeface="Calibri" panose="020F0502020204030204" pitchFamily="34" charset="0"/>
                <a:cs typeface="Times New Roman" panose="02020603050405020304" pitchFamily="18" charset="0"/>
              </a:rPr>
              <a:t>ID Card creation using mail merge.</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sp>
        <p:nvSpPr>
          <p:cNvPr id="2" name="Date Placeholder 1">
            <a:extLst>
              <a:ext uri="{FF2B5EF4-FFF2-40B4-BE49-F238E27FC236}">
                <a16:creationId xmlns:a16="http://schemas.microsoft.com/office/drawing/2014/main" id="{D8A743C9-8510-64F4-2C78-9393E266BD2F}"/>
              </a:ext>
            </a:extLst>
          </p:cNvPr>
          <p:cNvSpPr>
            <a:spLocks noGrp="1"/>
          </p:cNvSpPr>
          <p:nvPr>
            <p:ph type="dt" sz="half" idx="10"/>
          </p:nvPr>
        </p:nvSpPr>
        <p:spPr/>
        <p:txBody>
          <a:bodyPr/>
          <a:lstStyle/>
          <a:p>
            <a:fld id="{20330919-C52D-4574-97B1-64CD0B428652}" type="datetime1">
              <a:rPr lang="en-US" smtClean="0"/>
              <a:t>2023-01-29</a:t>
            </a:fld>
            <a:endParaRPr lang="en-US"/>
          </a:p>
        </p:txBody>
      </p:sp>
      <p:sp>
        <p:nvSpPr>
          <p:cNvPr id="8" name="Slide Number Placeholder 7">
            <a:extLst>
              <a:ext uri="{FF2B5EF4-FFF2-40B4-BE49-F238E27FC236}">
                <a16:creationId xmlns:a16="http://schemas.microsoft.com/office/drawing/2014/main" id="{5E57E46C-B920-2BE2-2AD1-F0BFFA974A99}"/>
              </a:ext>
            </a:extLst>
          </p:cNvPr>
          <p:cNvSpPr>
            <a:spLocks noGrp="1"/>
          </p:cNvSpPr>
          <p:nvPr>
            <p:ph type="sldNum" sz="quarter" idx="12"/>
          </p:nvPr>
        </p:nvSpPr>
        <p:spPr/>
        <p:txBody>
          <a:bodyPr/>
          <a:lstStyle/>
          <a:p>
            <a:fld id="{9E781F3D-E940-450B-B1F9-A1C2E54688BA}" type="slidenum">
              <a:rPr lang="en-US" smtClean="0"/>
              <a:t>6</a:t>
            </a:fld>
            <a:endParaRPr lang="en-US"/>
          </a:p>
        </p:txBody>
      </p:sp>
    </p:spTree>
    <p:extLst>
      <p:ext uri="{BB962C8B-B14F-4D97-AF65-F5344CB8AC3E}">
        <p14:creationId xmlns:p14="http://schemas.microsoft.com/office/powerpoint/2010/main" val="1471607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750"/>
                            </p:stCondLst>
                            <p:childTnLst>
                              <p:par>
                                <p:cTn id="11" presetID="42" presetClass="entr" presetSubtype="0" fill="hold" grpId="0" nodeType="afterEffect">
                                  <p:stCondLst>
                                    <p:cond delay="75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1000"/>
                                        <p:tgtEl>
                                          <p:spTgt spid="4">
                                            <p:txEl>
                                              <p:pRg st="0" end="0"/>
                                            </p:txEl>
                                          </p:spTgt>
                                        </p:tgtEl>
                                      </p:cBhvr>
                                    </p:animEffect>
                                    <p:anim calcmode="lin" valueType="num">
                                      <p:cBhvr>
                                        <p:cTn id="14"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par>
                          <p:cTn id="16" fill="hold">
                            <p:stCondLst>
                              <p:cond delay="3500"/>
                            </p:stCondLst>
                            <p:childTnLst>
                              <p:par>
                                <p:cTn id="17" presetID="42" presetClass="entr" presetSubtype="0" fill="hold" grpId="0" nodeType="afterEffect">
                                  <p:stCondLst>
                                    <p:cond delay="750"/>
                                  </p:stCondLst>
                                  <p:childTnLst>
                                    <p:set>
                                      <p:cBhvr>
                                        <p:cTn id="18" dur="1" fill="hold">
                                          <p:stCondLst>
                                            <p:cond delay="0"/>
                                          </p:stCondLst>
                                        </p:cTn>
                                        <p:tgtEl>
                                          <p:spTgt spid="4">
                                            <p:txEl>
                                              <p:pRg st="1" end="1"/>
                                            </p:txEl>
                                          </p:spTgt>
                                        </p:tgtEl>
                                        <p:attrNameLst>
                                          <p:attrName>style.visibility</p:attrName>
                                        </p:attrNameLst>
                                      </p:cBhvr>
                                      <p:to>
                                        <p:strVal val="visible"/>
                                      </p:to>
                                    </p:set>
                                    <p:animEffect transition="in" filter="fade">
                                      <p:cBhvr>
                                        <p:cTn id="19" dur="1000"/>
                                        <p:tgtEl>
                                          <p:spTgt spid="4">
                                            <p:txEl>
                                              <p:pRg st="1" end="1"/>
                                            </p:txEl>
                                          </p:spTgt>
                                        </p:tgtEl>
                                      </p:cBhvr>
                                    </p:animEffect>
                                    <p:anim calcmode="lin" valueType="num">
                                      <p:cBhvr>
                                        <p:cTn id="20"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par>
                          <p:cTn id="22" fill="hold">
                            <p:stCondLst>
                              <p:cond delay="5250"/>
                            </p:stCondLst>
                            <p:childTnLst>
                              <p:par>
                                <p:cTn id="23" presetID="42" presetClass="entr" presetSubtype="0" fill="hold" grpId="0" nodeType="afterEffect">
                                  <p:stCondLst>
                                    <p:cond delay="750"/>
                                  </p:stCondLst>
                                  <p:childTnLst>
                                    <p:set>
                                      <p:cBhvr>
                                        <p:cTn id="24" dur="1" fill="hold">
                                          <p:stCondLst>
                                            <p:cond delay="0"/>
                                          </p:stCondLst>
                                        </p:cTn>
                                        <p:tgtEl>
                                          <p:spTgt spid="4">
                                            <p:txEl>
                                              <p:pRg st="2" end="2"/>
                                            </p:txEl>
                                          </p:spTgt>
                                        </p:tgtEl>
                                        <p:attrNameLst>
                                          <p:attrName>style.visibility</p:attrName>
                                        </p:attrNameLst>
                                      </p:cBhvr>
                                      <p:to>
                                        <p:strVal val="visible"/>
                                      </p:to>
                                    </p:set>
                                    <p:animEffect transition="in" filter="fade">
                                      <p:cBhvr>
                                        <p:cTn id="25" dur="1000"/>
                                        <p:tgtEl>
                                          <p:spTgt spid="4">
                                            <p:txEl>
                                              <p:pRg st="2" end="2"/>
                                            </p:txEl>
                                          </p:spTgt>
                                        </p:tgtEl>
                                      </p:cBhvr>
                                    </p:animEffect>
                                    <p:anim calcmode="lin" valueType="num">
                                      <p:cBhvr>
                                        <p:cTn id="26"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7"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grpId="0" nodeType="afterEffect">
                                  <p:stCondLst>
                                    <p:cond delay="750"/>
                                  </p:stCondLst>
                                  <p:childTnLst>
                                    <p:set>
                                      <p:cBhvr>
                                        <p:cTn id="30" dur="1" fill="hold">
                                          <p:stCondLst>
                                            <p:cond delay="0"/>
                                          </p:stCondLst>
                                        </p:cTn>
                                        <p:tgtEl>
                                          <p:spTgt spid="4">
                                            <p:txEl>
                                              <p:pRg st="4" end="4"/>
                                            </p:txEl>
                                          </p:spTgt>
                                        </p:tgtEl>
                                        <p:attrNameLst>
                                          <p:attrName>style.visibility</p:attrName>
                                        </p:attrNameLst>
                                      </p:cBhvr>
                                      <p:to>
                                        <p:strVal val="visible"/>
                                      </p:to>
                                    </p:set>
                                    <p:animEffect transition="in" filter="fade">
                                      <p:cBhvr>
                                        <p:cTn id="31" dur="1000"/>
                                        <p:tgtEl>
                                          <p:spTgt spid="4">
                                            <p:txEl>
                                              <p:pRg st="4" end="4"/>
                                            </p:txEl>
                                          </p:spTgt>
                                        </p:tgtEl>
                                      </p:cBhvr>
                                    </p:animEffect>
                                    <p:anim calcmode="lin" valueType="num">
                                      <p:cBhvr>
                                        <p:cTn id="32"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4">
                                            <p:txEl>
                                              <p:pRg st="4" end="4"/>
                                            </p:txEl>
                                          </p:spTgt>
                                        </p:tgtEl>
                                        <p:attrNameLst>
                                          <p:attrName>ppt_y</p:attrName>
                                        </p:attrNameLst>
                                      </p:cBhvr>
                                      <p:tavLst>
                                        <p:tav tm="0">
                                          <p:val>
                                            <p:strVal val="#ppt_y+.1"/>
                                          </p:val>
                                        </p:tav>
                                        <p:tav tm="100000">
                                          <p:val>
                                            <p:strVal val="#ppt_y"/>
                                          </p:val>
                                        </p:tav>
                                      </p:tavLst>
                                    </p:anim>
                                  </p:childTnLst>
                                </p:cTn>
                              </p:par>
                            </p:childTnLst>
                          </p:cTn>
                        </p:par>
                        <p:par>
                          <p:cTn id="34" fill="hold">
                            <p:stCondLst>
                              <p:cond delay="8750"/>
                            </p:stCondLst>
                            <p:childTnLst>
                              <p:par>
                                <p:cTn id="35" presetID="42" presetClass="entr" presetSubtype="0" fill="hold" grpId="0" nodeType="afterEffect">
                                  <p:stCondLst>
                                    <p:cond delay="750"/>
                                  </p:stCondLst>
                                  <p:childTnLst>
                                    <p:set>
                                      <p:cBhvr>
                                        <p:cTn id="36" dur="1" fill="hold">
                                          <p:stCondLst>
                                            <p:cond delay="0"/>
                                          </p:stCondLst>
                                        </p:cTn>
                                        <p:tgtEl>
                                          <p:spTgt spid="4">
                                            <p:txEl>
                                              <p:pRg st="5" end="5"/>
                                            </p:txEl>
                                          </p:spTgt>
                                        </p:tgtEl>
                                        <p:attrNameLst>
                                          <p:attrName>style.visibility</p:attrName>
                                        </p:attrNameLst>
                                      </p:cBhvr>
                                      <p:to>
                                        <p:strVal val="visible"/>
                                      </p:to>
                                    </p:set>
                                    <p:animEffect transition="in" filter="fade">
                                      <p:cBhvr>
                                        <p:cTn id="37" dur="1000"/>
                                        <p:tgtEl>
                                          <p:spTgt spid="4">
                                            <p:txEl>
                                              <p:pRg st="5" end="5"/>
                                            </p:txEl>
                                          </p:spTgt>
                                        </p:tgtEl>
                                      </p:cBhvr>
                                    </p:animEffect>
                                    <p:anim calcmode="lin" valueType="num">
                                      <p:cBhvr>
                                        <p:cTn id="38"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39"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par>
                          <p:cTn id="40" fill="hold">
                            <p:stCondLst>
                              <p:cond delay="10500"/>
                            </p:stCondLst>
                            <p:childTnLst>
                              <p:par>
                                <p:cTn id="41" presetID="42" presetClass="entr" presetSubtype="0" fill="hold" grpId="0" nodeType="afterEffect">
                                  <p:stCondLst>
                                    <p:cond delay="750"/>
                                  </p:stCondLst>
                                  <p:childTnLst>
                                    <p:set>
                                      <p:cBhvr>
                                        <p:cTn id="42" dur="1" fill="hold">
                                          <p:stCondLst>
                                            <p:cond delay="0"/>
                                          </p:stCondLst>
                                        </p:cTn>
                                        <p:tgtEl>
                                          <p:spTgt spid="4">
                                            <p:txEl>
                                              <p:pRg st="6" end="6"/>
                                            </p:txEl>
                                          </p:spTgt>
                                        </p:tgtEl>
                                        <p:attrNameLst>
                                          <p:attrName>style.visibility</p:attrName>
                                        </p:attrNameLst>
                                      </p:cBhvr>
                                      <p:to>
                                        <p:strVal val="visible"/>
                                      </p:to>
                                    </p:set>
                                    <p:animEffect transition="in" filter="fade">
                                      <p:cBhvr>
                                        <p:cTn id="43" dur="1000"/>
                                        <p:tgtEl>
                                          <p:spTgt spid="4">
                                            <p:txEl>
                                              <p:pRg st="6" end="6"/>
                                            </p:txEl>
                                          </p:spTgt>
                                        </p:tgtEl>
                                      </p:cBhvr>
                                    </p:animEffect>
                                    <p:anim calcmode="lin" valueType="num">
                                      <p:cBhvr>
                                        <p:cTn id="44" dur="1000" fill="hold"/>
                                        <p:tgtEl>
                                          <p:spTgt spid="4">
                                            <p:txEl>
                                              <p:pRg st="6" end="6"/>
                                            </p:txEl>
                                          </p:spTgt>
                                        </p:tgtEl>
                                        <p:attrNameLst>
                                          <p:attrName>ppt_x</p:attrName>
                                        </p:attrNameLst>
                                      </p:cBhvr>
                                      <p:tavLst>
                                        <p:tav tm="0">
                                          <p:val>
                                            <p:strVal val="#ppt_x"/>
                                          </p:val>
                                        </p:tav>
                                        <p:tav tm="100000">
                                          <p:val>
                                            <p:strVal val="#ppt_x"/>
                                          </p:val>
                                        </p:tav>
                                      </p:tavLst>
                                    </p:anim>
                                    <p:anim calcmode="lin" valueType="num">
                                      <p:cBhvr>
                                        <p:cTn id="45" dur="1000" fill="hold"/>
                                        <p:tgtEl>
                                          <p:spTgt spid="4">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jpeg">
            <a:extLst>
              <a:ext uri="{FF2B5EF4-FFF2-40B4-BE49-F238E27FC236}">
                <a16:creationId xmlns:a16="http://schemas.microsoft.com/office/drawing/2014/main" id="{635D31D8-0B1E-9F71-8420-5582EB78C419}"/>
              </a:ext>
            </a:extLst>
          </p:cNvPr>
          <p:cNvPicPr>
            <a:picLocks noChangeAspect="1"/>
          </p:cNvPicPr>
          <p:nvPr/>
        </p:nvPicPr>
        <p:blipFill>
          <a:blip r:embed="rId2" cstate="print"/>
          <a:stretch>
            <a:fillRect/>
          </a:stretch>
        </p:blipFill>
        <p:spPr>
          <a:xfrm>
            <a:off x="1361696" y="723570"/>
            <a:ext cx="9443956" cy="4585849"/>
          </a:xfrm>
          <a:prstGeom prst="rect">
            <a:avLst/>
          </a:prstGeom>
        </p:spPr>
      </p:pic>
      <p:sp>
        <p:nvSpPr>
          <p:cNvPr id="2" name="TextBox 1">
            <a:extLst>
              <a:ext uri="{FF2B5EF4-FFF2-40B4-BE49-F238E27FC236}">
                <a16:creationId xmlns:a16="http://schemas.microsoft.com/office/drawing/2014/main" id="{7CD69083-DFD5-F94F-AC3C-30C2D2D739C1}"/>
              </a:ext>
            </a:extLst>
          </p:cNvPr>
          <p:cNvSpPr txBox="1"/>
          <p:nvPr/>
        </p:nvSpPr>
        <p:spPr>
          <a:xfrm>
            <a:off x="3428260" y="5568890"/>
            <a:ext cx="4886632"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Mail Merge</a:t>
            </a:r>
          </a:p>
        </p:txBody>
      </p:sp>
      <p:sp>
        <p:nvSpPr>
          <p:cNvPr id="3" name="Date Placeholder 2">
            <a:extLst>
              <a:ext uri="{FF2B5EF4-FFF2-40B4-BE49-F238E27FC236}">
                <a16:creationId xmlns:a16="http://schemas.microsoft.com/office/drawing/2014/main" id="{BDBEE01B-FD6B-8159-6EC1-D126AE81B5DB}"/>
              </a:ext>
            </a:extLst>
          </p:cNvPr>
          <p:cNvSpPr>
            <a:spLocks noGrp="1"/>
          </p:cNvSpPr>
          <p:nvPr>
            <p:ph type="dt" sz="half" idx="10"/>
          </p:nvPr>
        </p:nvSpPr>
        <p:spPr/>
        <p:txBody>
          <a:bodyPr/>
          <a:lstStyle/>
          <a:p>
            <a:fld id="{546E6E8D-8D09-4677-B9B9-576C1F97095E}" type="datetime1">
              <a:rPr lang="en-US" smtClean="0"/>
              <a:t>2023-01-29</a:t>
            </a:fld>
            <a:endParaRPr lang="en-US"/>
          </a:p>
        </p:txBody>
      </p:sp>
      <p:sp>
        <p:nvSpPr>
          <p:cNvPr id="8" name="Slide Number Placeholder 7">
            <a:extLst>
              <a:ext uri="{FF2B5EF4-FFF2-40B4-BE49-F238E27FC236}">
                <a16:creationId xmlns:a16="http://schemas.microsoft.com/office/drawing/2014/main" id="{B0C104FF-4E20-1AFF-538D-F2D8077E9F34}"/>
              </a:ext>
            </a:extLst>
          </p:cNvPr>
          <p:cNvSpPr>
            <a:spLocks noGrp="1"/>
          </p:cNvSpPr>
          <p:nvPr>
            <p:ph type="sldNum" sz="quarter" idx="12"/>
          </p:nvPr>
        </p:nvSpPr>
        <p:spPr/>
        <p:txBody>
          <a:bodyPr/>
          <a:lstStyle/>
          <a:p>
            <a:fld id="{9E781F3D-E940-450B-B1F9-A1C2E54688BA}" type="slidenum">
              <a:rPr lang="en-US" smtClean="0"/>
              <a:t>7</a:t>
            </a:fld>
            <a:endParaRPr lang="en-US"/>
          </a:p>
        </p:txBody>
      </p:sp>
    </p:spTree>
    <p:extLst>
      <p:ext uri="{BB962C8B-B14F-4D97-AF65-F5344CB8AC3E}">
        <p14:creationId xmlns:p14="http://schemas.microsoft.com/office/powerpoint/2010/main" val="3005732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4F6AA-983E-ABC7-5562-ED5914984FEC}"/>
              </a:ext>
            </a:extLst>
          </p:cNvPr>
          <p:cNvSpPr>
            <a:spLocks noGrp="1"/>
          </p:cNvSpPr>
          <p:nvPr>
            <p:ph type="title"/>
          </p:nvPr>
        </p:nvSpPr>
        <p:spPr/>
        <p:txBody>
          <a:bodyPr>
            <a:normAutofit/>
          </a:bodyPr>
          <a:lstStyle/>
          <a:p>
            <a:r>
              <a:rPr lang="en-US" sz="4800" dirty="0">
                <a:effectLst/>
                <a:latin typeface="Times New Roman" panose="02020603050405020304" pitchFamily="18" charset="0"/>
                <a:ea typeface="Calibri" panose="020F0502020204030204" pitchFamily="34" charset="0"/>
                <a:cs typeface="Mangal" panose="02040503050203030202" pitchFamily="18" charset="0"/>
              </a:rPr>
              <a:t>Microsoft Excels</a:t>
            </a:r>
            <a:endParaRPr lang="en-US" sz="1800" dirty="0"/>
          </a:p>
        </p:txBody>
      </p:sp>
      <p:sp>
        <p:nvSpPr>
          <p:cNvPr id="3" name="Content Placeholder 2">
            <a:extLst>
              <a:ext uri="{FF2B5EF4-FFF2-40B4-BE49-F238E27FC236}">
                <a16:creationId xmlns:a16="http://schemas.microsoft.com/office/drawing/2014/main" id="{A3BD83D4-7AB5-203B-FDFF-D0105D339066}"/>
              </a:ext>
            </a:extLst>
          </p:cNvPr>
          <p:cNvSpPr>
            <a:spLocks noGrp="1"/>
          </p:cNvSpPr>
          <p:nvPr>
            <p:ph idx="1"/>
          </p:nvPr>
        </p:nvSpPr>
        <p:spPr>
          <a:xfrm>
            <a:off x="1295401" y="2556931"/>
            <a:ext cx="9601196" cy="3509571"/>
          </a:xfrm>
        </p:spPr>
        <p:txBody>
          <a:bodyPr>
            <a:noAutofit/>
          </a:bodyPr>
          <a:lstStyle/>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Basic of excel</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Conditional formatting (E.g. If, VLOOKUP, Concatenate, Upper, Lower, </a:t>
            </a:r>
            <a:r>
              <a:rPr lang="en-US" sz="2000" dirty="0">
                <a:latin typeface="Times New Roman" panose="02020603050405020304" pitchFamily="18" charset="0"/>
                <a:ea typeface="Calibri" panose="020F0502020204030204" pitchFamily="34" charset="0"/>
                <a:cs typeface="Times New Roman" panose="02020603050405020304" pitchFamily="18" charset="0"/>
              </a:rPr>
              <a:t>P</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roper etc.)</a:t>
            </a:r>
          </a:p>
          <a:p>
            <a:pPr algn="just"/>
            <a:r>
              <a:rPr lang="en-US" sz="2000" dirty="0">
                <a:effectLst/>
                <a:latin typeface="Times New Roman" panose="02020603050405020304" pitchFamily="18" charset="0"/>
                <a:ea typeface="Calibri" panose="020F0502020204030204" pitchFamily="34" charset="0"/>
                <a:cs typeface="Times New Roman" panose="02020603050405020304" pitchFamily="18" charset="0"/>
              </a:rPr>
              <a:t>Filters, charts </a:t>
            </a:r>
          </a:p>
          <a:p>
            <a:pPr algn="just"/>
            <a:endParaRPr lang="en-US" sz="2000" dirty="0">
              <a:latin typeface="Times New Roman" panose="02020603050405020304" pitchFamily="18" charset="0"/>
              <a:cs typeface="Times New Roman" panose="02020603050405020304" pitchFamily="18" charset="0"/>
            </a:endParaRPr>
          </a:p>
          <a:p>
            <a:pPr marL="0" indent="0" algn="just">
              <a:buNone/>
            </a:pPr>
            <a:r>
              <a:rPr lang="en-US" sz="2000" dirty="0">
                <a:latin typeface="Times New Roman" panose="02020603050405020304" pitchFamily="18" charset="0"/>
                <a:cs typeface="Times New Roman" panose="02020603050405020304" pitchFamily="18" charset="0"/>
              </a:rPr>
              <a:t>Usage</a:t>
            </a:r>
          </a:p>
          <a:p>
            <a:pPr algn="just">
              <a:buFontTx/>
              <a:buChar char="-"/>
            </a:pPr>
            <a:r>
              <a:rPr lang="en-US" sz="2000" dirty="0">
                <a:latin typeface="Times New Roman" panose="02020603050405020304" pitchFamily="18" charset="0"/>
                <a:cs typeface="Times New Roman" panose="02020603050405020304" pitchFamily="18" charset="0"/>
              </a:rPr>
              <a:t>Data entry (letter registration, letter forwarded, scholarship, final report and so on)</a:t>
            </a:r>
          </a:p>
          <a:p>
            <a:pPr algn="just">
              <a:buFontTx/>
              <a:buChar char="-"/>
            </a:pPr>
            <a:r>
              <a:rPr lang="en-US" sz="2000" dirty="0">
                <a:latin typeface="Times New Roman" panose="02020603050405020304" pitchFamily="18" charset="0"/>
                <a:cs typeface="Times New Roman" panose="02020603050405020304" pitchFamily="18" charset="0"/>
              </a:rPr>
              <a:t>Mail merge</a:t>
            </a:r>
          </a:p>
          <a:p>
            <a:pPr algn="just">
              <a:buFontTx/>
              <a:buChar char="-"/>
            </a:pPr>
            <a:r>
              <a:rPr lang="en-US" sz="2000" dirty="0">
                <a:latin typeface="Times New Roman" panose="02020603050405020304" pitchFamily="18" charset="0"/>
                <a:cs typeface="Times New Roman" panose="02020603050405020304" pitchFamily="18" charset="0"/>
              </a:rPr>
              <a:t>Student details collect and sort on the basis of districts</a:t>
            </a:r>
          </a:p>
        </p:txBody>
      </p:sp>
      <p:sp>
        <p:nvSpPr>
          <p:cNvPr id="4" name="Date Placeholder 3">
            <a:extLst>
              <a:ext uri="{FF2B5EF4-FFF2-40B4-BE49-F238E27FC236}">
                <a16:creationId xmlns:a16="http://schemas.microsoft.com/office/drawing/2014/main" id="{03271F9A-6941-3CB3-62AB-07FA60541D37}"/>
              </a:ext>
            </a:extLst>
          </p:cNvPr>
          <p:cNvSpPr>
            <a:spLocks noGrp="1"/>
          </p:cNvSpPr>
          <p:nvPr>
            <p:ph type="dt" sz="half" idx="10"/>
          </p:nvPr>
        </p:nvSpPr>
        <p:spPr/>
        <p:txBody>
          <a:bodyPr/>
          <a:lstStyle/>
          <a:p>
            <a:fld id="{77337884-0C9E-4183-B6C1-302743E54EDD}" type="datetime1">
              <a:rPr lang="en-US" smtClean="0"/>
              <a:t>2023-01-29</a:t>
            </a:fld>
            <a:endParaRPr lang="en-US"/>
          </a:p>
        </p:txBody>
      </p:sp>
      <p:sp>
        <p:nvSpPr>
          <p:cNvPr id="8" name="Slide Number Placeholder 7">
            <a:extLst>
              <a:ext uri="{FF2B5EF4-FFF2-40B4-BE49-F238E27FC236}">
                <a16:creationId xmlns:a16="http://schemas.microsoft.com/office/drawing/2014/main" id="{07FF1D3C-8C64-F7DE-430C-E90D5D02A0D7}"/>
              </a:ext>
            </a:extLst>
          </p:cNvPr>
          <p:cNvSpPr>
            <a:spLocks noGrp="1"/>
          </p:cNvSpPr>
          <p:nvPr>
            <p:ph type="sldNum" sz="quarter" idx="12"/>
          </p:nvPr>
        </p:nvSpPr>
        <p:spPr/>
        <p:txBody>
          <a:bodyPr/>
          <a:lstStyle/>
          <a:p>
            <a:fld id="{9E781F3D-E940-450B-B1F9-A1C2E54688BA}" type="slidenum">
              <a:rPr lang="en-US" smtClean="0"/>
              <a:t>8</a:t>
            </a:fld>
            <a:endParaRPr lang="en-US"/>
          </a:p>
        </p:txBody>
      </p:sp>
    </p:spTree>
    <p:extLst>
      <p:ext uri="{BB962C8B-B14F-4D97-AF65-F5344CB8AC3E}">
        <p14:creationId xmlns:p14="http://schemas.microsoft.com/office/powerpoint/2010/main" val="113963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7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75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anim calcmode="lin" valueType="num">
                                      <p:cBhvr>
                                        <p:cTn id="1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75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fade">
                                      <p:cBhvr>
                                        <p:cTn id="19" dur="1000"/>
                                        <p:tgtEl>
                                          <p:spTgt spid="3">
                                            <p:txEl>
                                              <p:pRg st="1" end="1"/>
                                            </p:txEl>
                                          </p:spTgt>
                                        </p:tgtEl>
                                      </p:cBhvr>
                                    </p:animEffect>
                                    <p:anim calcmode="lin" valueType="num">
                                      <p:cBhvr>
                                        <p:cTn id="20"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75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fade">
                                      <p:cBhvr>
                                        <p:cTn id="24" dur="1000"/>
                                        <p:tgtEl>
                                          <p:spTgt spid="3">
                                            <p:txEl>
                                              <p:pRg st="2" end="2"/>
                                            </p:txEl>
                                          </p:spTgt>
                                        </p:tgtEl>
                                      </p:cBhvr>
                                    </p:animEffect>
                                    <p:anim calcmode="lin" valueType="num">
                                      <p:cBhvr>
                                        <p:cTn id="2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750"/>
                                  </p:stCondLst>
                                  <p:childTnLst>
                                    <p:set>
                                      <p:cBhvr>
                                        <p:cTn id="28" dur="1" fill="hold">
                                          <p:stCondLst>
                                            <p:cond delay="0"/>
                                          </p:stCondLst>
                                        </p:cTn>
                                        <p:tgtEl>
                                          <p:spTgt spid="3">
                                            <p:txEl>
                                              <p:pRg st="4" end="4"/>
                                            </p:txEl>
                                          </p:spTgt>
                                        </p:tgtEl>
                                        <p:attrNameLst>
                                          <p:attrName>style.visibility</p:attrName>
                                        </p:attrNameLst>
                                      </p:cBhvr>
                                      <p:to>
                                        <p:strVal val="visible"/>
                                      </p:to>
                                    </p:set>
                                    <p:animEffect transition="in" filter="fade">
                                      <p:cBhvr>
                                        <p:cTn id="29" dur="1000"/>
                                        <p:tgtEl>
                                          <p:spTgt spid="3">
                                            <p:txEl>
                                              <p:pRg st="4" end="4"/>
                                            </p:txEl>
                                          </p:spTgt>
                                        </p:tgtEl>
                                      </p:cBhvr>
                                    </p:animEffect>
                                    <p:anim calcmode="lin" valueType="num">
                                      <p:cBhvr>
                                        <p:cTn id="30"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4" end="4"/>
                                            </p:txEl>
                                          </p:spTgt>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75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anim calcmode="lin" valueType="num">
                                      <p:cBhvr>
                                        <p:cTn id="3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6" dur="1000" fill="hold"/>
                                        <p:tgtEl>
                                          <p:spTgt spid="3">
                                            <p:txEl>
                                              <p:pRg st="5" end="5"/>
                                            </p:txEl>
                                          </p:spTgt>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750"/>
                                  </p:stCondLst>
                                  <p:childTnLst>
                                    <p:set>
                                      <p:cBhvr>
                                        <p:cTn id="38" dur="1" fill="hold">
                                          <p:stCondLst>
                                            <p:cond delay="0"/>
                                          </p:stCondLst>
                                        </p:cTn>
                                        <p:tgtEl>
                                          <p:spTgt spid="3">
                                            <p:txEl>
                                              <p:pRg st="6" end="6"/>
                                            </p:txEl>
                                          </p:spTgt>
                                        </p:tgtEl>
                                        <p:attrNameLst>
                                          <p:attrName>style.visibility</p:attrName>
                                        </p:attrNameLst>
                                      </p:cBhvr>
                                      <p:to>
                                        <p:strVal val="visible"/>
                                      </p:to>
                                    </p:set>
                                    <p:animEffect transition="in" filter="fade">
                                      <p:cBhvr>
                                        <p:cTn id="39" dur="1000"/>
                                        <p:tgtEl>
                                          <p:spTgt spid="3">
                                            <p:txEl>
                                              <p:pRg st="6" end="6"/>
                                            </p:txEl>
                                          </p:spTgt>
                                        </p:tgtEl>
                                      </p:cBhvr>
                                    </p:animEffect>
                                    <p:anim calcmode="lin" valueType="num">
                                      <p:cBhvr>
                                        <p:cTn id="40"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1"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2" presetID="42" presetClass="entr" presetSubtype="0" fill="hold" nodeType="withEffect">
                                  <p:stCondLst>
                                    <p:cond delay="750"/>
                                  </p:stCondLst>
                                  <p:childTnLst>
                                    <p:set>
                                      <p:cBhvr>
                                        <p:cTn id="43" dur="1" fill="hold">
                                          <p:stCondLst>
                                            <p:cond delay="0"/>
                                          </p:stCondLst>
                                        </p:cTn>
                                        <p:tgtEl>
                                          <p:spTgt spid="3">
                                            <p:txEl>
                                              <p:pRg st="7" end="7"/>
                                            </p:txEl>
                                          </p:spTgt>
                                        </p:tgtEl>
                                        <p:attrNameLst>
                                          <p:attrName>style.visibility</p:attrName>
                                        </p:attrNameLst>
                                      </p:cBhvr>
                                      <p:to>
                                        <p:strVal val="visible"/>
                                      </p:to>
                                    </p:set>
                                    <p:animEffect transition="in" filter="fade">
                                      <p:cBhvr>
                                        <p:cTn id="44" dur="1000"/>
                                        <p:tgtEl>
                                          <p:spTgt spid="3">
                                            <p:txEl>
                                              <p:pRg st="7" end="7"/>
                                            </p:txEl>
                                          </p:spTgt>
                                        </p:tgtEl>
                                      </p:cBhvr>
                                    </p:animEffect>
                                    <p:anim calcmode="lin" valueType="num">
                                      <p:cBhvr>
                                        <p:cTn id="45"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6"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5.jpeg">
            <a:extLst>
              <a:ext uri="{FF2B5EF4-FFF2-40B4-BE49-F238E27FC236}">
                <a16:creationId xmlns:a16="http://schemas.microsoft.com/office/drawing/2014/main" id="{24E4D370-4F28-B01C-8E90-D64D485B535B}"/>
              </a:ext>
            </a:extLst>
          </p:cNvPr>
          <p:cNvPicPr>
            <a:picLocks noChangeAspect="1"/>
          </p:cNvPicPr>
          <p:nvPr/>
        </p:nvPicPr>
        <p:blipFill rotWithShape="1">
          <a:blip r:embed="rId2" cstate="print"/>
          <a:srcRect t="3057"/>
          <a:stretch/>
        </p:blipFill>
        <p:spPr>
          <a:xfrm>
            <a:off x="1714499" y="749708"/>
            <a:ext cx="8763001" cy="4431233"/>
          </a:xfrm>
          <a:prstGeom prst="rect">
            <a:avLst/>
          </a:prstGeom>
        </p:spPr>
      </p:pic>
      <p:sp>
        <p:nvSpPr>
          <p:cNvPr id="2" name="TextBox 1">
            <a:extLst>
              <a:ext uri="{FF2B5EF4-FFF2-40B4-BE49-F238E27FC236}">
                <a16:creationId xmlns:a16="http://schemas.microsoft.com/office/drawing/2014/main" id="{E7DBDE0D-5B88-762D-9495-7254996A5252}"/>
              </a:ext>
            </a:extLst>
          </p:cNvPr>
          <p:cNvSpPr txBox="1"/>
          <p:nvPr/>
        </p:nvSpPr>
        <p:spPr>
          <a:xfrm>
            <a:off x="3431457" y="5614219"/>
            <a:ext cx="5329084" cy="400110"/>
          </a:xfrm>
          <a:prstGeom prst="rect">
            <a:avLst/>
          </a:prstGeom>
          <a:noFill/>
        </p:spPr>
        <p:txBody>
          <a:bodyPr wrap="square" rtlCol="0">
            <a:spAutoFit/>
          </a:bodyPr>
          <a:lstStyle/>
          <a:p>
            <a:pPr algn="ctr"/>
            <a:r>
              <a:rPr lang="en-US" sz="2000" dirty="0">
                <a:latin typeface="Times New Roman" panose="02020603050405020304" pitchFamily="18" charset="0"/>
                <a:cs typeface="Times New Roman" panose="02020603050405020304" pitchFamily="18" charset="0"/>
              </a:rPr>
              <a:t>Using VLOOKUP to organize the data</a:t>
            </a:r>
          </a:p>
        </p:txBody>
      </p:sp>
      <p:sp>
        <p:nvSpPr>
          <p:cNvPr id="3" name="Date Placeholder 2">
            <a:extLst>
              <a:ext uri="{FF2B5EF4-FFF2-40B4-BE49-F238E27FC236}">
                <a16:creationId xmlns:a16="http://schemas.microsoft.com/office/drawing/2014/main" id="{845CB656-FE93-AB02-57C1-990FAC81A9BB}"/>
              </a:ext>
            </a:extLst>
          </p:cNvPr>
          <p:cNvSpPr>
            <a:spLocks noGrp="1"/>
          </p:cNvSpPr>
          <p:nvPr>
            <p:ph type="dt" sz="half" idx="10"/>
          </p:nvPr>
        </p:nvSpPr>
        <p:spPr/>
        <p:txBody>
          <a:bodyPr/>
          <a:lstStyle/>
          <a:p>
            <a:fld id="{49367893-0EBF-4182-A603-F0AE5C9995DD}" type="datetime1">
              <a:rPr lang="en-US" smtClean="0"/>
              <a:t>2023-01-29</a:t>
            </a:fld>
            <a:endParaRPr lang="en-US"/>
          </a:p>
        </p:txBody>
      </p:sp>
      <p:sp>
        <p:nvSpPr>
          <p:cNvPr id="8" name="Slide Number Placeholder 7">
            <a:extLst>
              <a:ext uri="{FF2B5EF4-FFF2-40B4-BE49-F238E27FC236}">
                <a16:creationId xmlns:a16="http://schemas.microsoft.com/office/drawing/2014/main" id="{4C0D9983-822F-14CB-B03D-F9925D342EB5}"/>
              </a:ext>
            </a:extLst>
          </p:cNvPr>
          <p:cNvSpPr>
            <a:spLocks noGrp="1"/>
          </p:cNvSpPr>
          <p:nvPr>
            <p:ph type="sldNum" sz="quarter" idx="12"/>
          </p:nvPr>
        </p:nvSpPr>
        <p:spPr/>
        <p:txBody>
          <a:bodyPr/>
          <a:lstStyle/>
          <a:p>
            <a:fld id="{9E781F3D-E940-450B-B1F9-A1C2E54688BA}" type="slidenum">
              <a:rPr lang="en-US" smtClean="0"/>
              <a:t>9</a:t>
            </a:fld>
            <a:endParaRPr lang="en-US"/>
          </a:p>
        </p:txBody>
      </p:sp>
    </p:spTree>
    <p:extLst>
      <p:ext uri="{BB962C8B-B14F-4D97-AF65-F5344CB8AC3E}">
        <p14:creationId xmlns:p14="http://schemas.microsoft.com/office/powerpoint/2010/main" val="340606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75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par>
                          <p:cTn id="8" fill="hold">
                            <p:stCondLst>
                              <p:cond delay="1250"/>
                            </p:stCondLst>
                            <p:childTnLst>
                              <p:par>
                                <p:cTn id="9" presetID="42" presetClass="entr" presetSubtype="0" fill="hold" grpId="0" nodeType="afterEffect">
                                  <p:stCondLst>
                                    <p:cond delay="75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1688</TotalTime>
  <Words>1166</Words>
  <Application>Microsoft Office PowerPoint</Application>
  <PresentationFormat>Widescreen</PresentationFormat>
  <Paragraphs>223</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Garamond</vt:lpstr>
      <vt:lpstr>Times New Roman</vt:lpstr>
      <vt:lpstr>Organic</vt:lpstr>
      <vt:lpstr>      An undertaking of Bhaktapur Municipality KHWOPA COLLEGE OF ENGINEERING (Affiliated to Tribhuvan University) Libali - 8, Bhaktapur   </vt:lpstr>
      <vt:lpstr>Introduction</vt:lpstr>
      <vt:lpstr>Importance</vt:lpstr>
      <vt:lpstr>Objectives</vt:lpstr>
      <vt:lpstr>Skills Developed</vt:lpstr>
      <vt:lpstr>Microsoft Word</vt:lpstr>
      <vt:lpstr>PowerPoint Presentation</vt:lpstr>
      <vt:lpstr>Microsoft Excels</vt:lpstr>
      <vt:lpstr>PowerPoint Presentation</vt:lpstr>
      <vt:lpstr>Microsoft PowerPoint</vt:lpstr>
      <vt:lpstr>Cisco Design </vt:lpstr>
      <vt:lpstr>Cisco Design Continue.. </vt:lpstr>
      <vt:lpstr>Cisco Design Continue.. </vt:lpstr>
      <vt:lpstr>Google Forms</vt:lpstr>
      <vt:lpstr>Database Design and Different Operations</vt:lpstr>
      <vt:lpstr>Database Continue..</vt:lpstr>
      <vt:lpstr>PowerPoint Presentation</vt:lpstr>
      <vt:lpstr>PHP</vt:lpstr>
      <vt:lpstr>PowerPoint Presentation</vt:lpstr>
      <vt:lpstr>Database Module generate SQL</vt:lpstr>
      <vt:lpstr>PowerPoint Presentation</vt:lpstr>
      <vt:lpstr>PowerPoint Presentation</vt:lpstr>
      <vt:lpstr>PowerPoint Presentation</vt:lpstr>
      <vt:lpstr>Git</vt:lpstr>
      <vt:lpstr>PowerPoint Presentation</vt:lpstr>
      <vt:lpstr>PowerPoint Presentation</vt:lpstr>
      <vt:lpstr>Mathematics Practice for class 12 Back exam</vt:lpstr>
      <vt:lpstr>Different Tasks Performed</vt:lpstr>
      <vt:lpstr>Different Tasks Performed Continue…</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 word</dc:title>
  <dc:creator>Sanjit Kumar Thakur</dc:creator>
  <cp:lastModifiedBy>Sanjit Kumar Thakur</cp:lastModifiedBy>
  <cp:revision>325</cp:revision>
  <dcterms:created xsi:type="dcterms:W3CDTF">2022-12-25T06:24:03Z</dcterms:created>
  <dcterms:modified xsi:type="dcterms:W3CDTF">2023-01-29T07:53:33Z</dcterms:modified>
</cp:coreProperties>
</file>

<file path=docProps/thumbnail.jpeg>
</file>